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88" r:id="rId5"/>
    <p:sldId id="290" r:id="rId6"/>
    <p:sldId id="289" r:id="rId7"/>
    <p:sldId id="29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1A2C54F-D48A-4963-BADF-FA5C09D6A193}">
          <p14:sldIdLst>
            <p14:sldId id="288"/>
            <p14:sldId id="290"/>
            <p14:sldId id="289"/>
            <p14:sldId id="29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5E"/>
    <a:srgbClr val="FFB500"/>
    <a:srgbClr val="43B02A"/>
    <a:srgbClr val="00B0B9"/>
    <a:srgbClr val="00629B"/>
    <a:srgbClr val="DC4405"/>
    <a:srgbClr val="929292"/>
    <a:srgbClr val="DFDFDF"/>
    <a:srgbClr val="007E7B"/>
    <a:srgbClr val="D7E3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29"/>
    <p:restoredTop sz="94651"/>
  </p:normalViewPr>
  <p:slideViewPr>
    <p:cSldViewPr snapToGrid="0">
      <p:cViewPr varScale="1">
        <p:scale>
          <a:sx n="65" d="100"/>
          <a:sy n="65" d="100"/>
        </p:scale>
        <p:origin x="232" y="1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5648" y="148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D96917-8BF0-44DF-B2C3-BAA85BB132E4}" type="datetimeFigureOut">
              <a:rPr lang="en-US" smtClean="0"/>
              <a:t>4/29/21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0DC473-E642-4D69-96D5-6ADADB6D8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312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442F2-8DE6-E747-89AD-8EA2E4B091F6}" type="datetimeFigureOut">
              <a:rPr lang="en-US" smtClean="0"/>
              <a:t>4/29/21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15AA0-0AB1-4D47-AB11-A5717F969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539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93799"/>
            <a:ext cx="10363200" cy="1232281"/>
          </a:xfrm>
        </p:spPr>
        <p:txBody>
          <a:bodyPr/>
          <a:lstStyle>
            <a:lvl1pPr>
              <a:defRPr b="1" i="0">
                <a:latin typeface="Franklin Gothic Heavy" panose="020B06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108961"/>
            <a:ext cx="8534400" cy="822960"/>
          </a:xfr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lang="en-US" sz="3900" b="1" kern="1200" dirty="0">
                <a:solidFill>
                  <a:srgbClr val="00685E"/>
                </a:solidFill>
                <a:latin typeface="Franklin Gothic Book" panose="020B0503020102020204" pitchFamily="34" charset="0"/>
                <a:ea typeface="Franklin Gothic Book" panose="020B0503020102020204" pitchFamily="34" charset="0"/>
                <a:cs typeface="Franklin Gothic Book" panose="020B05030201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F651B9-F8DC-4FBD-966A-7F8642A81A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25408" y="633933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rgbClr val="00685E"/>
                </a:solidFill>
                <a:latin typeface="Franklin Gothic Heavy" panose="020B0903020102020204" pitchFamily="34" charset="0"/>
              </a:defRPr>
            </a:lvl1pPr>
          </a:lstStyle>
          <a:p>
            <a:fld id="{0CC652D5-DF1F-AA42-8800-59B6D4D80B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039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30389"/>
            <a:ext cx="10972800" cy="4375340"/>
          </a:xfrm>
        </p:spPr>
        <p:txBody>
          <a:bodyPr/>
          <a:lstStyle>
            <a:lvl1pPr>
              <a:defRPr sz="3600"/>
            </a:lvl1pPr>
            <a:lvl2pPr marL="914400" indent="-457200">
              <a:buFont typeface="Arial" panose="020B0604020202020204" pitchFamily="34" charset="0"/>
              <a:buChar char="•"/>
              <a:defRPr sz="3200" b="0"/>
            </a:lvl2pPr>
            <a:lvl3pPr>
              <a:defRPr sz="2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803E6AF-22B7-46F6-AB99-4C0C4F48B7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3536" y="633196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rgbClr val="00685E"/>
                </a:solidFill>
                <a:latin typeface="Franklin Gothic Heavy" panose="020B0903020102020204" pitchFamily="34" charset="0"/>
              </a:defRPr>
            </a:lvl1pPr>
          </a:lstStyle>
          <a:p>
            <a:fld id="{0CC652D5-DF1F-AA42-8800-59B6D4D80B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486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EA0D8A0-1C54-4B38-A054-E5320097F4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516" y="63027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rgbClr val="00685E"/>
                </a:solidFill>
                <a:latin typeface="Franklin Gothic Heavy" panose="020B0903020102020204" pitchFamily="34" charset="0"/>
              </a:defRPr>
            </a:lvl1pPr>
          </a:lstStyle>
          <a:p>
            <a:fld id="{0CC652D5-DF1F-AA42-8800-59B6D4D80B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31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47294"/>
            <a:ext cx="10972800" cy="75290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FD7CABF-27B5-44E4-AAD4-5F300653A6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027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rgbClr val="00685E"/>
                </a:solidFill>
                <a:latin typeface="Franklin Gothic Heavy" panose="020B0903020102020204" pitchFamily="34" charset="0"/>
              </a:defRPr>
            </a:lvl1pPr>
          </a:lstStyle>
          <a:p>
            <a:fld id="{0CC652D5-DF1F-AA42-8800-59B6D4D80B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78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3897E2-8A59-4068-8847-31F32DA5CF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027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rgbClr val="00685E"/>
                </a:solidFill>
                <a:latin typeface="Franklin Gothic Heavy" panose="020B0903020102020204" pitchFamily="34" charset="0"/>
              </a:defRPr>
            </a:lvl1pPr>
          </a:lstStyle>
          <a:p>
            <a:fld id="{0CC652D5-DF1F-AA42-8800-59B6D4D80B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487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95FE7DE-D7D0-4B77-B4B4-657CA5B6B8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45728" y="631494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rgbClr val="00685E"/>
                </a:solidFill>
                <a:latin typeface="Franklin Gothic Heavy" panose="020B0903020102020204" pitchFamily="34" charset="0"/>
              </a:defRPr>
            </a:lvl1pPr>
          </a:lstStyle>
          <a:p>
            <a:fld id="{0CC652D5-DF1F-AA42-8800-59B6D4D80B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767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1069848"/>
            <a:ext cx="4011084" cy="776732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0742" y="1069850"/>
            <a:ext cx="6751658" cy="5245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947165"/>
            <a:ext cx="4011084" cy="473290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1DEC7A9-990F-4910-9606-C206C00912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45728" y="631494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rgbClr val="00685E"/>
                </a:solidFill>
                <a:latin typeface="Franklin Gothic Heavy" panose="020B0903020102020204" pitchFamily="34" charset="0"/>
              </a:defRPr>
            </a:lvl1pPr>
          </a:lstStyle>
          <a:p>
            <a:fld id="{0CC652D5-DF1F-AA42-8800-59B6D4D80B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483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252728"/>
            <a:ext cx="7315200" cy="34748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DCCDEE1-2CD8-4870-BE5F-E22BA1B62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45728" y="63128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rgbClr val="00685E"/>
                </a:solidFill>
                <a:latin typeface="Franklin Gothic Heavy" panose="020B0903020102020204" pitchFamily="34" charset="0"/>
              </a:defRPr>
            </a:lvl1pPr>
          </a:lstStyle>
          <a:p>
            <a:fld id="{0CC652D5-DF1F-AA42-8800-59B6D4D80B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502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847293"/>
            <a:ext cx="10972800" cy="8706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74982"/>
            <a:ext cx="10972800" cy="4251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9792" y="63319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rgbClr val="00685E"/>
                </a:solidFill>
                <a:latin typeface="Franklin Gothic Heavy" panose="020B0903020102020204" pitchFamily="34" charset="0"/>
              </a:defRPr>
            </a:lvl1pPr>
          </a:lstStyle>
          <a:p>
            <a:fld id="{0CC652D5-DF1F-AA42-8800-59B6D4D80B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147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lang="en-US" sz="5400" b="1" i="0" kern="1200" dirty="0">
          <a:solidFill>
            <a:srgbClr val="00685E"/>
          </a:solidFill>
          <a:latin typeface="Franklin Gothic Heavy" panose="020B0603020102020204" pitchFamily="34" charset="0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914400" indent="-4572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ctrTitle"/>
          </p:nvPr>
        </p:nvSpPr>
        <p:spPr>
          <a:xfrm>
            <a:off x="0" y="1876680"/>
            <a:ext cx="12192000" cy="1232281"/>
          </a:xfrm>
        </p:spPr>
        <p:txBody>
          <a:bodyPr/>
          <a:lstStyle/>
          <a:p>
            <a:r>
              <a:rPr lang="en-US" dirty="0"/>
              <a:t>[Title]​​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3CD06096-940C-41A1-92DF-FD81BD5072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017520"/>
            <a:ext cx="12192000" cy="822960"/>
          </a:xfrm>
        </p:spPr>
        <p:txBody>
          <a:bodyPr>
            <a:normAutofit/>
          </a:bodyPr>
          <a:lstStyle/>
          <a:p>
            <a:r>
              <a:rPr lang="en-US" sz="4000" dirty="0"/>
              <a:t>[Subtitle]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54BCBD4-84BB-48EE-BCCB-3007CCD7D0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CC652D5-DF1F-AA42-8800-59B6D4D80B2D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8" name="Picture 7" descr="Shoreline Community College logo. Engage. Achieve.">
            <a:extLst>
              <a:ext uri="{FF2B5EF4-FFF2-40B4-BE49-F238E27FC236}">
                <a16:creationId xmlns:a16="http://schemas.microsoft.com/office/drawing/2014/main" id="{A3AB6898-F0FA-5A46-927D-DDBC160512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989" y="4762500"/>
            <a:ext cx="2028021" cy="1576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295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9CB97-1EAE-499F-A0BC-E0C890A51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[Slide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B6EC4-C01A-45EF-8B45-686565107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70145"/>
            <a:ext cx="12192000" cy="4501578"/>
          </a:xfrm>
        </p:spPr>
        <p:txBody>
          <a:bodyPr/>
          <a:lstStyle/>
          <a:p>
            <a:r>
              <a:rPr lang="en-US" dirty="0"/>
              <a:t>Use Font size 24 </a:t>
            </a:r>
            <a:r>
              <a:rPr lang="en-US" dirty="0" err="1"/>
              <a:t>pt</a:t>
            </a:r>
            <a:r>
              <a:rPr lang="en-US" dirty="0"/>
              <a:t> or larger</a:t>
            </a:r>
          </a:p>
          <a:p>
            <a:r>
              <a:rPr lang="en-US" dirty="0"/>
              <a:t>Add new slides and adjust formatting by using official layout options</a:t>
            </a:r>
          </a:p>
          <a:p>
            <a:r>
              <a:rPr lang="en-US" dirty="0"/>
              <a:t>Be sure to add alt text to any uploaded images by right-clicking on image &gt; Edit Alt Text &gt; Enter description on right</a:t>
            </a:r>
          </a:p>
          <a:p>
            <a:r>
              <a:rPr lang="en-US" dirty="0"/>
              <a:t>Check Accessibility – Review tab&gt; Check Accessibility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32E3F6-2994-45EA-8952-7D75858B0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CC652D5-DF1F-AA42-8800-59B6D4D80B2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442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40D05-667B-4F28-BC87-8157018A9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71" y="3006379"/>
            <a:ext cx="12117258" cy="939454"/>
          </a:xfrm>
        </p:spPr>
        <p:txBody>
          <a:bodyPr/>
          <a:lstStyle/>
          <a:p>
            <a:pPr algn="ctr"/>
            <a:r>
              <a:rPr lang="en-US" dirty="0"/>
              <a:t>[</a:t>
            </a:r>
            <a:r>
              <a:rPr lang="en-US" cap="none" dirty="0"/>
              <a:t>Optional New Section Title Card</a:t>
            </a:r>
            <a:r>
              <a:rPr lang="en-US" dirty="0"/>
              <a:t>]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D3F50E-684D-43D1-8A1B-4E39775E6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3657599"/>
            <a:ext cx="12154629" cy="710853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[Subheading]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F0E7F1-7CC0-4E21-B844-62946AA438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CC652D5-DF1F-AA42-8800-59B6D4D80B2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705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25C6F34-F88A-474B-88D2-4DC5672E14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873959"/>
            <a:ext cx="12192000" cy="1232281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D7A3555-4534-4CC8-A415-9EE6C0048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2948679"/>
            <a:ext cx="12192000" cy="822960"/>
          </a:xfrm>
        </p:spPr>
        <p:txBody>
          <a:bodyPr/>
          <a:lstStyle/>
          <a:p>
            <a:r>
              <a:rPr lang="en-US" dirty="0"/>
              <a:t>Thank you!</a:t>
            </a:r>
          </a:p>
        </p:txBody>
      </p:sp>
      <p:pic>
        <p:nvPicPr>
          <p:cNvPr id="6" name="Picture 5" descr="Shoreline Community College logo. Engage. Achieve.">
            <a:extLst>
              <a:ext uri="{FF2B5EF4-FFF2-40B4-BE49-F238E27FC236}">
                <a16:creationId xmlns:a16="http://schemas.microsoft.com/office/drawing/2014/main" id="{512916B6-CC3B-4C3C-BAE8-7BF16E9FE7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989" y="4699473"/>
            <a:ext cx="2028021" cy="1576078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CE7962-EB05-4283-8132-5446925BE4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CC652D5-DF1F-AA42-8800-59B6D4D80B2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942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ccess PPT presentation_green-gold_2-8-19" id="{CA904295-3632-472F-8984-578225F953B8}" vid="{713C8477-7266-4578-A2EB-DE9C97CDEB4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C887A3BF83284199F6DDA4F1E1F1EF" ma:contentTypeVersion="13" ma:contentTypeDescription="Create a new document." ma:contentTypeScope="" ma:versionID="76ddeba95dffe062f84647d60ea420fc">
  <xsd:schema xmlns:xsd="http://www.w3.org/2001/XMLSchema" xmlns:xs="http://www.w3.org/2001/XMLSchema" xmlns:p="http://schemas.microsoft.com/office/2006/metadata/properties" xmlns:ns3="61255083-fc55-4842-9fb6-42ce977de5d5" xmlns:ns4="422808ef-1c49-43ef-87f6-c3c039c80bcb" targetNamespace="http://schemas.microsoft.com/office/2006/metadata/properties" ma:root="true" ma:fieldsID="12e96d1766a1117dd8eccda5236a723c" ns3:_="" ns4:_="">
    <xsd:import namespace="61255083-fc55-4842-9fb6-42ce977de5d5"/>
    <xsd:import namespace="422808ef-1c49-43ef-87f6-c3c039c80bc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255083-fc55-4842-9fb6-42ce977de5d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2808ef-1c49-43ef-87f6-c3c039c80b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EE100AA-CD65-4D3F-9DDE-8DE8EB5DF4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255083-fc55-4842-9fb6-42ce977de5d5"/>
    <ds:schemaRef ds:uri="422808ef-1c49-43ef-87f6-c3c039c80b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385F1E-3A26-4351-915B-540EA341EBB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EC62C1-659B-499D-B3C7-94FE0CEB1052}">
  <ds:schemaRefs>
    <ds:schemaRef ds:uri="422808ef-1c49-43ef-87f6-c3c039c80bcb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61255083-fc55-4842-9fb6-42ce977de5d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Access PPT presentation_green-gold_2-8-19</Template>
  <TotalTime>1191</TotalTime>
  <Words>78</Words>
  <Application>Microsoft Macintosh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Franklin Gothic Book</vt:lpstr>
      <vt:lpstr>Franklin Gothic Heavy</vt:lpstr>
      <vt:lpstr>Office Theme</vt:lpstr>
      <vt:lpstr>[Title]​​</vt:lpstr>
      <vt:lpstr>[Slide Title]</vt:lpstr>
      <vt:lpstr>[Optional New Section Title Card]</vt:lpstr>
      <vt:lpstr>Questions?</vt:lpstr>
    </vt:vector>
  </TitlesOfParts>
  <Company>Shoreline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Miranda Levy</dc:creator>
  <cp:lastModifiedBy>SAGE, RAIDEN</cp:lastModifiedBy>
  <cp:revision>24</cp:revision>
  <cp:lastPrinted>2017-09-21T02:09:17Z</cp:lastPrinted>
  <dcterms:created xsi:type="dcterms:W3CDTF">2019-02-06T17:34:07Z</dcterms:created>
  <dcterms:modified xsi:type="dcterms:W3CDTF">2021-04-29T20:28:56Z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0x0101003BC887A3BF83284199F6DDA4F1E1F1EF</vt:lpwstr>
  </property>
</Properties>
</file>