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88" r:id="rId5"/>
    <p:sldId id="299" r:id="rId6"/>
    <p:sldId id="301" r:id="rId7"/>
    <p:sldId id="29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5E"/>
    <a:srgbClr val="43B02A"/>
    <a:srgbClr val="00629B"/>
    <a:srgbClr val="00B0B9"/>
    <a:srgbClr val="DFDFDF"/>
    <a:srgbClr val="FFB500"/>
    <a:srgbClr val="DC4405"/>
    <a:srgbClr val="929292"/>
    <a:srgbClr val="007E7B"/>
    <a:srgbClr val="D7E3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42"/>
    <p:restoredTop sz="94651"/>
  </p:normalViewPr>
  <p:slideViewPr>
    <p:cSldViewPr snapToGrid="0">
      <p:cViewPr varScale="1">
        <p:scale>
          <a:sx n="86" d="100"/>
          <a:sy n="86" d="100"/>
        </p:scale>
        <p:origin x="216" y="7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vner, Amy" userId="b85b2ffb-d992-4d94-8ad1-a476bd949b3f" providerId="ADAL" clId="{EAC427C3-675E-4B3D-88FF-5CAE7EDC21B4}"/>
    <pc:docChg chg="undo custSel addSld delSld modSld sldOrd modMainMaster">
      <pc:chgData name="Rovner, Amy" userId="b85b2ffb-d992-4d94-8ad1-a476bd949b3f" providerId="ADAL" clId="{EAC427C3-675E-4B3D-88FF-5CAE7EDC21B4}" dt="2021-04-28T21:36:38.510" v="875" actId="2696"/>
      <pc:docMkLst>
        <pc:docMk/>
      </pc:docMkLst>
      <pc:sldChg chg="addSp delSp modSp">
        <pc:chgData name="Rovner, Amy" userId="b85b2ffb-d992-4d94-8ad1-a476bd949b3f" providerId="ADAL" clId="{EAC427C3-675E-4B3D-88FF-5CAE7EDC21B4}" dt="2021-04-28T21:35:41.649" v="748"/>
        <pc:sldMkLst>
          <pc:docMk/>
          <pc:sldMk cId="908295546" sldId="288"/>
        </pc:sldMkLst>
        <pc:spChg chg="add del mod">
          <ac:chgData name="Rovner, Amy" userId="b85b2ffb-d992-4d94-8ad1-a476bd949b3f" providerId="ADAL" clId="{EAC427C3-675E-4B3D-88FF-5CAE7EDC21B4}" dt="2021-04-28T20:44:23.050" v="1"/>
          <ac:spMkLst>
            <pc:docMk/>
            <pc:sldMk cId="908295546" sldId="288"/>
            <ac:spMk id="2" creationId="{7DE4CC44-C5D3-453B-8861-4281AD845A59}"/>
          </ac:spMkLst>
        </pc:spChg>
        <pc:spChg chg="add del mod">
          <ac:chgData name="Rovner, Amy" userId="b85b2ffb-d992-4d94-8ad1-a476bd949b3f" providerId="ADAL" clId="{EAC427C3-675E-4B3D-88FF-5CAE7EDC21B4}" dt="2021-04-28T20:44:23.050" v="1"/>
          <ac:spMkLst>
            <pc:docMk/>
            <pc:sldMk cId="908295546" sldId="288"/>
            <ac:spMk id="3" creationId="{3EFC1381-0460-4243-AE82-01FC9E0D1AC8}"/>
          </ac:spMkLst>
        </pc:spChg>
        <pc:spChg chg="add del mod">
          <ac:chgData name="Rovner, Amy" userId="b85b2ffb-d992-4d94-8ad1-a476bd949b3f" providerId="ADAL" clId="{EAC427C3-675E-4B3D-88FF-5CAE7EDC21B4}" dt="2021-04-28T20:44:34.403" v="3"/>
          <ac:spMkLst>
            <pc:docMk/>
            <pc:sldMk cId="908295546" sldId="288"/>
            <ac:spMk id="4" creationId="{754FC223-A25E-45D5-8F30-D8155597AB75}"/>
          </ac:spMkLst>
        </pc:spChg>
        <pc:spChg chg="mod">
          <ac:chgData name="Rovner, Amy" userId="b85b2ffb-d992-4d94-8ad1-a476bd949b3f" providerId="ADAL" clId="{EAC427C3-675E-4B3D-88FF-5CAE7EDC21B4}" dt="2021-04-28T20:45:42.532" v="18" actId="27636"/>
          <ac:spMkLst>
            <pc:docMk/>
            <pc:sldMk cId="908295546" sldId="288"/>
            <ac:spMk id="5" creationId="{F1EDE9A3-F04A-4CFF-945E-6523C305B6D7}"/>
          </ac:spMkLst>
        </pc:spChg>
        <pc:spChg chg="add del mod">
          <ac:chgData name="Rovner, Amy" userId="b85b2ffb-d992-4d94-8ad1-a476bd949b3f" providerId="ADAL" clId="{EAC427C3-675E-4B3D-88FF-5CAE7EDC21B4}" dt="2021-04-28T20:44:34.403" v="3"/>
          <ac:spMkLst>
            <pc:docMk/>
            <pc:sldMk cId="908295546" sldId="288"/>
            <ac:spMk id="6" creationId="{86B679B3-D152-4F3E-A08F-903B76C2A7E4}"/>
          </ac:spMkLst>
        </pc:spChg>
        <pc:spChg chg="add del mod">
          <ac:chgData name="Rovner, Amy" userId="b85b2ffb-d992-4d94-8ad1-a476bd949b3f" providerId="ADAL" clId="{EAC427C3-675E-4B3D-88FF-5CAE7EDC21B4}" dt="2021-04-28T20:45:34.817" v="13"/>
          <ac:spMkLst>
            <pc:docMk/>
            <pc:sldMk cId="908295546" sldId="288"/>
            <ac:spMk id="8" creationId="{198760EE-4FCC-4498-BF7B-10D189AE8857}"/>
          </ac:spMkLst>
        </pc:spChg>
        <pc:spChg chg="add mod">
          <ac:chgData name="Rovner, Amy" userId="b85b2ffb-d992-4d94-8ad1-a476bd949b3f" providerId="ADAL" clId="{EAC427C3-675E-4B3D-88FF-5CAE7EDC21B4}" dt="2021-04-28T20:45:52.316" v="28" actId="20577"/>
          <ac:spMkLst>
            <pc:docMk/>
            <pc:sldMk cId="908295546" sldId="288"/>
            <ac:spMk id="9" creationId="{141CCC81-A308-47C7-AD9B-6C2A3235C5A2}"/>
          </ac:spMkLst>
        </pc:spChg>
        <pc:spChg chg="add del mod">
          <ac:chgData name="Rovner, Amy" userId="b85b2ffb-d992-4d94-8ad1-a476bd949b3f" providerId="ADAL" clId="{EAC427C3-675E-4B3D-88FF-5CAE7EDC21B4}" dt="2021-04-28T20:45:55.582" v="29"/>
          <ac:spMkLst>
            <pc:docMk/>
            <pc:sldMk cId="908295546" sldId="288"/>
            <ac:spMk id="10" creationId="{62B749BE-163B-43D7-A46F-F8F26FDA5DF8}"/>
          </ac:spMkLst>
        </pc:spChg>
        <pc:spChg chg="add del mod">
          <ac:chgData name="Rovner, Amy" userId="b85b2ffb-d992-4d94-8ad1-a476bd949b3f" providerId="ADAL" clId="{EAC427C3-675E-4B3D-88FF-5CAE7EDC21B4}" dt="2021-04-28T20:45:55.582" v="29"/>
          <ac:spMkLst>
            <pc:docMk/>
            <pc:sldMk cId="908295546" sldId="288"/>
            <ac:spMk id="11" creationId="{B5C753E6-DE1D-4B75-9F66-A6047FBA9380}"/>
          </ac:spMkLst>
        </pc:spChg>
        <pc:spChg chg="add del mod">
          <ac:chgData name="Rovner, Amy" userId="b85b2ffb-d992-4d94-8ad1-a476bd949b3f" providerId="ADAL" clId="{EAC427C3-675E-4B3D-88FF-5CAE7EDC21B4}" dt="2021-04-28T20:49:15.887" v="84"/>
          <ac:spMkLst>
            <pc:docMk/>
            <pc:sldMk cId="908295546" sldId="288"/>
            <ac:spMk id="12" creationId="{19FD99B3-912B-41B0-B607-45654439468F}"/>
          </ac:spMkLst>
        </pc:spChg>
        <pc:spChg chg="add del mod">
          <ac:chgData name="Rovner, Amy" userId="b85b2ffb-d992-4d94-8ad1-a476bd949b3f" providerId="ADAL" clId="{EAC427C3-675E-4B3D-88FF-5CAE7EDC21B4}" dt="2021-04-28T20:49:15.887" v="84"/>
          <ac:spMkLst>
            <pc:docMk/>
            <pc:sldMk cId="908295546" sldId="288"/>
            <ac:spMk id="13" creationId="{FD104A44-C415-49EA-A4A5-CAE373EFDA48}"/>
          </ac:spMkLst>
        </pc:spChg>
        <pc:spChg chg="add del mod">
          <ac:chgData name="Rovner, Amy" userId="b85b2ffb-d992-4d94-8ad1-a476bd949b3f" providerId="ADAL" clId="{EAC427C3-675E-4B3D-88FF-5CAE7EDC21B4}" dt="2021-04-28T20:52:58.121" v="127"/>
          <ac:spMkLst>
            <pc:docMk/>
            <pc:sldMk cId="908295546" sldId="288"/>
            <ac:spMk id="14" creationId="{5223CC4F-815A-4F0B-A63F-9668148671C4}"/>
          </ac:spMkLst>
        </pc:spChg>
        <pc:spChg chg="add del mod">
          <ac:chgData name="Rovner, Amy" userId="b85b2ffb-d992-4d94-8ad1-a476bd949b3f" providerId="ADAL" clId="{EAC427C3-675E-4B3D-88FF-5CAE7EDC21B4}" dt="2021-04-28T20:52:58.121" v="127"/>
          <ac:spMkLst>
            <pc:docMk/>
            <pc:sldMk cId="908295546" sldId="288"/>
            <ac:spMk id="15" creationId="{92FFC040-E445-4A6B-8C7D-C4E40F6EB82B}"/>
          </ac:spMkLst>
        </pc:spChg>
        <pc:spChg chg="add del mod">
          <ac:chgData name="Rovner, Amy" userId="b85b2ffb-d992-4d94-8ad1-a476bd949b3f" providerId="ADAL" clId="{EAC427C3-675E-4B3D-88FF-5CAE7EDC21B4}" dt="2021-04-28T21:15:32.182" v="492"/>
          <ac:spMkLst>
            <pc:docMk/>
            <pc:sldMk cId="908295546" sldId="288"/>
            <ac:spMk id="16" creationId="{CFF5F37D-DDA2-4489-92ED-27774C235DEC}"/>
          </ac:spMkLst>
        </pc:spChg>
        <pc:spChg chg="add del mod">
          <ac:chgData name="Rovner, Amy" userId="b85b2ffb-d992-4d94-8ad1-a476bd949b3f" providerId="ADAL" clId="{EAC427C3-675E-4B3D-88FF-5CAE7EDC21B4}" dt="2021-04-28T21:15:32.182" v="492"/>
          <ac:spMkLst>
            <pc:docMk/>
            <pc:sldMk cId="908295546" sldId="288"/>
            <ac:spMk id="17" creationId="{38F50A2D-DD0B-4986-9012-00A4616624C5}"/>
          </ac:spMkLst>
        </pc:spChg>
        <pc:spChg chg="add del mod">
          <ac:chgData name="Rovner, Amy" userId="b85b2ffb-d992-4d94-8ad1-a476bd949b3f" providerId="ADAL" clId="{EAC427C3-675E-4B3D-88FF-5CAE7EDC21B4}" dt="2021-04-28T21:35:41.649" v="748"/>
          <ac:spMkLst>
            <pc:docMk/>
            <pc:sldMk cId="908295546" sldId="288"/>
            <ac:spMk id="18" creationId="{C04F3376-AA9A-49C6-A971-672F7615FB5C}"/>
          </ac:spMkLst>
        </pc:spChg>
        <pc:spChg chg="add del mod">
          <ac:chgData name="Rovner, Amy" userId="b85b2ffb-d992-4d94-8ad1-a476bd949b3f" providerId="ADAL" clId="{EAC427C3-675E-4B3D-88FF-5CAE7EDC21B4}" dt="2021-04-28T21:35:41.649" v="748"/>
          <ac:spMkLst>
            <pc:docMk/>
            <pc:sldMk cId="908295546" sldId="288"/>
            <ac:spMk id="19" creationId="{2AB33981-A0BF-46D4-89DB-59EA2E60589E}"/>
          </ac:spMkLst>
        </pc:spChg>
        <pc:picChg chg="del">
          <ac:chgData name="Rovner, Amy" userId="b85b2ffb-d992-4d94-8ad1-a476bd949b3f" providerId="ADAL" clId="{EAC427C3-675E-4B3D-88FF-5CAE7EDC21B4}" dt="2021-04-28T20:45:37.219" v="15" actId="478"/>
          <ac:picMkLst>
            <pc:docMk/>
            <pc:sldMk cId="908295546" sldId="288"/>
            <ac:picMk id="7" creationId="{00000000-0000-0000-0000-000000000000}"/>
          </ac:picMkLst>
        </pc:picChg>
      </pc:sldChg>
      <pc:sldChg chg="addSp delSp modSp del ord">
        <pc:chgData name="Rovner, Amy" userId="b85b2ffb-d992-4d94-8ad1-a476bd949b3f" providerId="ADAL" clId="{EAC427C3-675E-4B3D-88FF-5CAE7EDC21B4}" dt="2021-04-28T20:54:53.248" v="159" actId="2696"/>
        <pc:sldMkLst>
          <pc:docMk/>
          <pc:sldMk cId="713880529" sldId="289"/>
        </pc:sldMkLst>
        <pc:spChg chg="mod">
          <ac:chgData name="Rovner, Amy" userId="b85b2ffb-d992-4d94-8ad1-a476bd949b3f" providerId="ADAL" clId="{EAC427C3-675E-4B3D-88FF-5CAE7EDC21B4}" dt="2021-04-28T20:54:41.173" v="154"/>
          <ac:spMkLst>
            <pc:docMk/>
            <pc:sldMk cId="713880529" sldId="289"/>
            <ac:spMk id="3" creationId="{00000000-0000-0000-0000-000000000000}"/>
          </ac:spMkLst>
        </pc:spChg>
        <pc:spChg chg="mod">
          <ac:chgData name="Rovner, Amy" userId="b85b2ffb-d992-4d94-8ad1-a476bd949b3f" providerId="ADAL" clId="{EAC427C3-675E-4B3D-88FF-5CAE7EDC21B4}" dt="2021-04-28T20:54:41.173" v="154"/>
          <ac:spMkLst>
            <pc:docMk/>
            <pc:sldMk cId="713880529" sldId="289"/>
            <ac:spMk id="4" creationId="{00000000-0000-0000-0000-000000000000}"/>
          </ac:spMkLst>
        </pc:spChg>
        <pc:spChg chg="add del mod">
          <ac:chgData name="Rovner, Amy" userId="b85b2ffb-d992-4d94-8ad1-a476bd949b3f" providerId="ADAL" clId="{EAC427C3-675E-4B3D-88FF-5CAE7EDC21B4}" dt="2021-04-28T20:47:19.006" v="49"/>
          <ac:spMkLst>
            <pc:docMk/>
            <pc:sldMk cId="713880529" sldId="289"/>
            <ac:spMk id="6" creationId="{99326905-497E-47FA-8C97-9A652D4FD7E4}"/>
          </ac:spMkLst>
        </pc:spChg>
        <pc:spChg chg="add del mod">
          <ac:chgData name="Rovner, Amy" userId="b85b2ffb-d992-4d94-8ad1-a476bd949b3f" providerId="ADAL" clId="{EAC427C3-675E-4B3D-88FF-5CAE7EDC21B4}" dt="2021-04-28T20:47:19.006" v="49"/>
          <ac:spMkLst>
            <pc:docMk/>
            <pc:sldMk cId="713880529" sldId="289"/>
            <ac:spMk id="7" creationId="{841DEEC2-2D16-4601-9A06-84A618ABB4F8}"/>
          </ac:spMkLst>
        </pc:spChg>
        <pc:spChg chg="add del mod">
          <ac:chgData name="Rovner, Amy" userId="b85b2ffb-d992-4d94-8ad1-a476bd949b3f" providerId="ADAL" clId="{EAC427C3-675E-4B3D-88FF-5CAE7EDC21B4}" dt="2021-04-28T20:47:19.006" v="49"/>
          <ac:spMkLst>
            <pc:docMk/>
            <pc:sldMk cId="713880529" sldId="289"/>
            <ac:spMk id="8" creationId="{CC35D5BA-194A-44A1-8CE6-7AF401169A8C}"/>
          </ac:spMkLst>
        </pc:spChg>
        <pc:spChg chg="add del mod">
          <ac:chgData name="Rovner, Amy" userId="b85b2ffb-d992-4d94-8ad1-a476bd949b3f" providerId="ADAL" clId="{EAC427C3-675E-4B3D-88FF-5CAE7EDC21B4}" dt="2021-04-28T20:47:18.553" v="47"/>
          <ac:spMkLst>
            <pc:docMk/>
            <pc:sldMk cId="713880529" sldId="289"/>
            <ac:spMk id="9" creationId="{6157B834-CD18-4B54-8CF6-77F584CE0671}"/>
          </ac:spMkLst>
        </pc:spChg>
        <pc:spChg chg="add del mod">
          <ac:chgData name="Rovner, Amy" userId="b85b2ffb-d992-4d94-8ad1-a476bd949b3f" providerId="ADAL" clId="{EAC427C3-675E-4B3D-88FF-5CAE7EDC21B4}" dt="2021-04-28T20:47:18.553" v="47"/>
          <ac:spMkLst>
            <pc:docMk/>
            <pc:sldMk cId="713880529" sldId="289"/>
            <ac:spMk id="10" creationId="{D4E7165B-94FF-42EA-8298-6CADC70C1FB0}"/>
          </ac:spMkLst>
        </pc:spChg>
        <pc:spChg chg="add del mod">
          <ac:chgData name="Rovner, Amy" userId="b85b2ffb-d992-4d94-8ad1-a476bd949b3f" providerId="ADAL" clId="{EAC427C3-675E-4B3D-88FF-5CAE7EDC21B4}" dt="2021-04-28T20:47:18.553" v="47"/>
          <ac:spMkLst>
            <pc:docMk/>
            <pc:sldMk cId="713880529" sldId="289"/>
            <ac:spMk id="11" creationId="{9F8A566E-49C6-4C80-A2CD-4FF2A5582964}"/>
          </ac:spMkLst>
        </pc:spChg>
        <pc:spChg chg="add del mod">
          <ac:chgData name="Rovner, Amy" userId="b85b2ffb-d992-4d94-8ad1-a476bd949b3f" providerId="ADAL" clId="{EAC427C3-675E-4B3D-88FF-5CAE7EDC21B4}" dt="2021-04-28T20:48:37.423" v="72"/>
          <ac:spMkLst>
            <pc:docMk/>
            <pc:sldMk cId="713880529" sldId="289"/>
            <ac:spMk id="12" creationId="{091D6D70-A620-4C83-8505-0D639560503C}"/>
          </ac:spMkLst>
        </pc:spChg>
        <pc:spChg chg="add del mod">
          <ac:chgData name="Rovner, Amy" userId="b85b2ffb-d992-4d94-8ad1-a476bd949b3f" providerId="ADAL" clId="{EAC427C3-675E-4B3D-88FF-5CAE7EDC21B4}" dt="2021-04-28T20:48:37.423" v="72"/>
          <ac:spMkLst>
            <pc:docMk/>
            <pc:sldMk cId="713880529" sldId="289"/>
            <ac:spMk id="13" creationId="{60D55AD3-F871-40D4-8906-F838E7F95E62}"/>
          </ac:spMkLst>
        </pc:spChg>
        <pc:spChg chg="add del mod">
          <ac:chgData name="Rovner, Amy" userId="b85b2ffb-d992-4d94-8ad1-a476bd949b3f" providerId="ADAL" clId="{EAC427C3-675E-4B3D-88FF-5CAE7EDC21B4}" dt="2021-04-28T20:48:37.423" v="72"/>
          <ac:spMkLst>
            <pc:docMk/>
            <pc:sldMk cId="713880529" sldId="289"/>
            <ac:spMk id="14" creationId="{A241F3CF-E207-486D-A7EB-466A32A511DA}"/>
          </ac:spMkLst>
        </pc:spChg>
        <pc:spChg chg="add del mod">
          <ac:chgData name="Rovner, Amy" userId="b85b2ffb-d992-4d94-8ad1-a476bd949b3f" providerId="ADAL" clId="{EAC427C3-675E-4B3D-88FF-5CAE7EDC21B4}" dt="2021-04-28T20:53:20.284" v="142"/>
          <ac:spMkLst>
            <pc:docMk/>
            <pc:sldMk cId="713880529" sldId="289"/>
            <ac:spMk id="15" creationId="{9BF98DB7-7FB3-4E5B-907D-E6E2F1FB3A72}"/>
          </ac:spMkLst>
        </pc:spChg>
        <pc:spChg chg="add del mod">
          <ac:chgData name="Rovner, Amy" userId="b85b2ffb-d992-4d94-8ad1-a476bd949b3f" providerId="ADAL" clId="{EAC427C3-675E-4B3D-88FF-5CAE7EDC21B4}" dt="2021-04-28T20:53:20.284" v="142"/>
          <ac:spMkLst>
            <pc:docMk/>
            <pc:sldMk cId="713880529" sldId="289"/>
            <ac:spMk id="16" creationId="{CB65CA77-6412-4C51-A597-A5063AE00D15}"/>
          </ac:spMkLst>
        </pc:spChg>
        <pc:spChg chg="add del mod">
          <ac:chgData name="Rovner, Amy" userId="b85b2ffb-d992-4d94-8ad1-a476bd949b3f" providerId="ADAL" clId="{EAC427C3-675E-4B3D-88FF-5CAE7EDC21B4}" dt="2021-04-28T20:53:20.284" v="142"/>
          <ac:spMkLst>
            <pc:docMk/>
            <pc:sldMk cId="713880529" sldId="289"/>
            <ac:spMk id="17" creationId="{477570BE-A30B-4BA0-A65E-0DF2451A5C86}"/>
          </ac:spMkLst>
        </pc:spChg>
        <pc:spChg chg="add del mod">
          <ac:chgData name="Rovner, Amy" userId="b85b2ffb-d992-4d94-8ad1-a476bd949b3f" providerId="ADAL" clId="{EAC427C3-675E-4B3D-88FF-5CAE7EDC21B4}" dt="2021-04-28T20:53:19.435" v="140"/>
          <ac:spMkLst>
            <pc:docMk/>
            <pc:sldMk cId="713880529" sldId="289"/>
            <ac:spMk id="18" creationId="{5639AB42-C8DA-49B1-A172-27DAF2D8E962}"/>
          </ac:spMkLst>
        </pc:spChg>
        <pc:spChg chg="add del mod">
          <ac:chgData name="Rovner, Amy" userId="b85b2ffb-d992-4d94-8ad1-a476bd949b3f" providerId="ADAL" clId="{EAC427C3-675E-4B3D-88FF-5CAE7EDC21B4}" dt="2021-04-28T20:53:19.435" v="140"/>
          <ac:spMkLst>
            <pc:docMk/>
            <pc:sldMk cId="713880529" sldId="289"/>
            <ac:spMk id="19" creationId="{11DACABC-FBFB-4ADF-A562-910B67FED691}"/>
          </ac:spMkLst>
        </pc:spChg>
        <pc:spChg chg="add del mod">
          <ac:chgData name="Rovner, Amy" userId="b85b2ffb-d992-4d94-8ad1-a476bd949b3f" providerId="ADAL" clId="{EAC427C3-675E-4B3D-88FF-5CAE7EDC21B4}" dt="2021-04-28T20:53:19.435" v="140"/>
          <ac:spMkLst>
            <pc:docMk/>
            <pc:sldMk cId="713880529" sldId="289"/>
            <ac:spMk id="20" creationId="{054CD677-4939-435B-A16F-8E670DB1387D}"/>
          </ac:spMkLst>
        </pc:spChg>
        <pc:spChg chg="add del mod">
          <ac:chgData name="Rovner, Amy" userId="b85b2ffb-d992-4d94-8ad1-a476bd949b3f" providerId="ADAL" clId="{EAC427C3-675E-4B3D-88FF-5CAE7EDC21B4}" dt="2021-04-28T20:54:27.458" v="148"/>
          <ac:spMkLst>
            <pc:docMk/>
            <pc:sldMk cId="713880529" sldId="289"/>
            <ac:spMk id="21" creationId="{DD094F6E-47A5-48B9-A8B3-094620980651}"/>
          </ac:spMkLst>
        </pc:spChg>
        <pc:spChg chg="add del mod">
          <ac:chgData name="Rovner, Amy" userId="b85b2ffb-d992-4d94-8ad1-a476bd949b3f" providerId="ADAL" clId="{EAC427C3-675E-4B3D-88FF-5CAE7EDC21B4}" dt="2021-04-28T20:54:27.458" v="148"/>
          <ac:spMkLst>
            <pc:docMk/>
            <pc:sldMk cId="713880529" sldId="289"/>
            <ac:spMk id="22" creationId="{5857BE2F-948D-41AC-A465-B0F139008C6A}"/>
          </ac:spMkLst>
        </pc:spChg>
        <pc:spChg chg="add del mod">
          <ac:chgData name="Rovner, Amy" userId="b85b2ffb-d992-4d94-8ad1-a476bd949b3f" providerId="ADAL" clId="{EAC427C3-675E-4B3D-88FF-5CAE7EDC21B4}" dt="2021-04-28T20:54:27.458" v="148"/>
          <ac:spMkLst>
            <pc:docMk/>
            <pc:sldMk cId="713880529" sldId="289"/>
            <ac:spMk id="23" creationId="{F305A503-ACEB-4A79-80E7-21B8B2B13757}"/>
          </ac:spMkLst>
        </pc:spChg>
        <pc:spChg chg="add del mod">
          <ac:chgData name="Rovner, Amy" userId="b85b2ffb-d992-4d94-8ad1-a476bd949b3f" providerId="ADAL" clId="{EAC427C3-675E-4B3D-88FF-5CAE7EDC21B4}" dt="2021-04-28T20:54:41.173" v="154"/>
          <ac:spMkLst>
            <pc:docMk/>
            <pc:sldMk cId="713880529" sldId="289"/>
            <ac:spMk id="24" creationId="{BBA64643-D862-4F97-A244-F24F74570549}"/>
          </ac:spMkLst>
        </pc:spChg>
        <pc:spChg chg="add del mod">
          <ac:chgData name="Rovner, Amy" userId="b85b2ffb-d992-4d94-8ad1-a476bd949b3f" providerId="ADAL" clId="{EAC427C3-675E-4B3D-88FF-5CAE7EDC21B4}" dt="2021-04-28T20:54:41.173" v="154"/>
          <ac:spMkLst>
            <pc:docMk/>
            <pc:sldMk cId="713880529" sldId="289"/>
            <ac:spMk id="25" creationId="{F4AFF96E-AF7B-4010-B5E1-08A2DA53F6C9}"/>
          </ac:spMkLst>
        </pc:spChg>
        <pc:spChg chg="add del mod">
          <ac:chgData name="Rovner, Amy" userId="b85b2ffb-d992-4d94-8ad1-a476bd949b3f" providerId="ADAL" clId="{EAC427C3-675E-4B3D-88FF-5CAE7EDC21B4}" dt="2021-04-28T20:54:41.173" v="154"/>
          <ac:spMkLst>
            <pc:docMk/>
            <pc:sldMk cId="713880529" sldId="289"/>
            <ac:spMk id="26" creationId="{80CE74FC-8768-4B4B-8B7C-D3DB688C5EA3}"/>
          </ac:spMkLst>
        </pc:spChg>
        <pc:picChg chg="add del">
          <ac:chgData name="Rovner, Amy" userId="b85b2ffb-d992-4d94-8ad1-a476bd949b3f" providerId="ADAL" clId="{EAC427C3-675E-4B3D-88FF-5CAE7EDC21B4}" dt="2021-04-28T20:46:11.040" v="32" actId="478"/>
          <ac:picMkLst>
            <pc:docMk/>
            <pc:sldMk cId="713880529" sldId="289"/>
            <ac:picMk id="5" creationId="{FDAD3436-5538-4F19-BF2C-51C5ADBD1510}"/>
          </ac:picMkLst>
        </pc:picChg>
      </pc:sldChg>
      <pc:sldChg chg="addSp delSp modSp del">
        <pc:chgData name="Rovner, Amy" userId="b85b2ffb-d992-4d94-8ad1-a476bd949b3f" providerId="ADAL" clId="{EAC427C3-675E-4B3D-88FF-5CAE7EDC21B4}" dt="2021-04-28T21:36:38.510" v="875" actId="2696"/>
        <pc:sldMkLst>
          <pc:docMk/>
          <pc:sldMk cId="1956487204" sldId="297"/>
        </pc:sldMkLst>
        <pc:spChg chg="mod">
          <ac:chgData name="Rovner, Amy" userId="b85b2ffb-d992-4d94-8ad1-a476bd949b3f" providerId="ADAL" clId="{EAC427C3-675E-4B3D-88FF-5CAE7EDC21B4}" dt="2021-04-28T21:35:23.649" v="742" actId="20577"/>
          <ac:spMkLst>
            <pc:docMk/>
            <pc:sldMk cId="1956487204" sldId="297"/>
            <ac:spMk id="3" creationId="{404EB9C0-CDAE-924E-BFD1-6C31F88E3EA1}"/>
          </ac:spMkLst>
        </pc:spChg>
        <pc:spChg chg="add del mod">
          <ac:chgData name="Rovner, Amy" userId="b85b2ffb-d992-4d94-8ad1-a476bd949b3f" providerId="ADAL" clId="{EAC427C3-675E-4B3D-88FF-5CAE7EDC21B4}" dt="2021-04-28T20:48:05.371" v="56"/>
          <ac:spMkLst>
            <pc:docMk/>
            <pc:sldMk cId="1956487204" sldId="297"/>
            <ac:spMk id="4" creationId="{DDAC888E-5AC5-4D01-9BA0-E9E5FB799FE4}"/>
          </ac:spMkLst>
        </pc:spChg>
        <pc:spChg chg="add del mod">
          <ac:chgData name="Rovner, Amy" userId="b85b2ffb-d992-4d94-8ad1-a476bd949b3f" providerId="ADAL" clId="{EAC427C3-675E-4B3D-88FF-5CAE7EDC21B4}" dt="2021-04-28T20:48:05.371" v="56"/>
          <ac:spMkLst>
            <pc:docMk/>
            <pc:sldMk cId="1956487204" sldId="297"/>
            <ac:spMk id="5" creationId="{925F2C73-2322-4F9A-B531-A5220B4A5299}"/>
          </ac:spMkLst>
        </pc:spChg>
        <pc:spChg chg="add del mod">
          <ac:chgData name="Rovner, Amy" userId="b85b2ffb-d992-4d94-8ad1-a476bd949b3f" providerId="ADAL" clId="{EAC427C3-675E-4B3D-88FF-5CAE7EDC21B4}" dt="2021-04-28T20:48:12.561" v="58"/>
          <ac:spMkLst>
            <pc:docMk/>
            <pc:sldMk cId="1956487204" sldId="297"/>
            <ac:spMk id="6" creationId="{41ED5182-5FB0-45AF-A7C6-5A014CB08F6D}"/>
          </ac:spMkLst>
        </pc:spChg>
        <pc:spChg chg="add mod">
          <ac:chgData name="Rovner, Amy" userId="b85b2ffb-d992-4d94-8ad1-a476bd949b3f" providerId="ADAL" clId="{EAC427C3-675E-4B3D-88FF-5CAE7EDC21B4}" dt="2021-04-28T21:32:02.304" v="725" actId="122"/>
          <ac:spMkLst>
            <pc:docMk/>
            <pc:sldMk cId="1956487204" sldId="297"/>
            <ac:spMk id="7" creationId="{28F7483A-9857-46BD-9FE1-4DF35E39BFC0}"/>
          </ac:spMkLst>
        </pc:spChg>
        <pc:spChg chg="add del mod">
          <ac:chgData name="Rovner, Amy" userId="b85b2ffb-d992-4d94-8ad1-a476bd949b3f" providerId="ADAL" clId="{EAC427C3-675E-4B3D-88FF-5CAE7EDC21B4}" dt="2021-04-28T20:48:28.412" v="64"/>
          <ac:spMkLst>
            <pc:docMk/>
            <pc:sldMk cId="1956487204" sldId="297"/>
            <ac:spMk id="8" creationId="{9A5D6193-2BDD-440A-9558-1C447D8EEE84}"/>
          </ac:spMkLst>
        </pc:spChg>
        <pc:spChg chg="add del mod">
          <ac:chgData name="Rovner, Amy" userId="b85b2ffb-d992-4d94-8ad1-a476bd949b3f" providerId="ADAL" clId="{EAC427C3-675E-4B3D-88FF-5CAE7EDC21B4}" dt="2021-04-28T20:48:28.412" v="64"/>
          <ac:spMkLst>
            <pc:docMk/>
            <pc:sldMk cId="1956487204" sldId="297"/>
            <ac:spMk id="9" creationId="{F3E60765-D271-4B79-8C29-B50F782FB1FF}"/>
          </ac:spMkLst>
        </pc:spChg>
        <pc:spChg chg="add del mod">
          <ac:chgData name="Rovner, Amy" userId="b85b2ffb-d992-4d94-8ad1-a476bd949b3f" providerId="ADAL" clId="{EAC427C3-675E-4B3D-88FF-5CAE7EDC21B4}" dt="2021-04-28T20:48:28.412" v="64"/>
          <ac:spMkLst>
            <pc:docMk/>
            <pc:sldMk cId="1956487204" sldId="297"/>
            <ac:spMk id="10" creationId="{DC530093-B6BD-4F44-B079-B749D2FB7AFC}"/>
          </ac:spMkLst>
        </pc:spChg>
        <pc:spChg chg="add del mod">
          <ac:chgData name="Rovner, Amy" userId="b85b2ffb-d992-4d94-8ad1-a476bd949b3f" providerId="ADAL" clId="{EAC427C3-675E-4B3D-88FF-5CAE7EDC21B4}" dt="2021-04-28T20:49:04.225" v="83"/>
          <ac:spMkLst>
            <pc:docMk/>
            <pc:sldMk cId="1956487204" sldId="297"/>
            <ac:spMk id="11" creationId="{24890A54-00ED-4B6B-BDB1-EF0778916B12}"/>
          </ac:spMkLst>
        </pc:spChg>
        <pc:spChg chg="add del mod">
          <ac:chgData name="Rovner, Amy" userId="b85b2ffb-d992-4d94-8ad1-a476bd949b3f" providerId="ADAL" clId="{EAC427C3-675E-4B3D-88FF-5CAE7EDC21B4}" dt="2021-04-28T20:49:04.225" v="83"/>
          <ac:spMkLst>
            <pc:docMk/>
            <pc:sldMk cId="1956487204" sldId="297"/>
            <ac:spMk id="12" creationId="{5FCBC8E7-E61F-45A3-856C-DED8525D67CC}"/>
          </ac:spMkLst>
        </pc:spChg>
        <pc:spChg chg="add del mod">
          <ac:chgData name="Rovner, Amy" userId="b85b2ffb-d992-4d94-8ad1-a476bd949b3f" providerId="ADAL" clId="{EAC427C3-675E-4B3D-88FF-5CAE7EDC21B4}" dt="2021-04-28T20:49:04.225" v="83"/>
          <ac:spMkLst>
            <pc:docMk/>
            <pc:sldMk cId="1956487204" sldId="297"/>
            <ac:spMk id="13" creationId="{69A8878A-FED6-44E6-8905-CEC2BB681CA2}"/>
          </ac:spMkLst>
        </pc:spChg>
        <pc:spChg chg="add del mod">
          <ac:chgData name="Rovner, Amy" userId="b85b2ffb-d992-4d94-8ad1-a476bd949b3f" providerId="ADAL" clId="{EAC427C3-675E-4B3D-88FF-5CAE7EDC21B4}" dt="2021-04-28T20:52:20.682" v="119"/>
          <ac:spMkLst>
            <pc:docMk/>
            <pc:sldMk cId="1956487204" sldId="297"/>
            <ac:spMk id="14" creationId="{FE044D3C-F0C8-4BAD-A24C-0971FC9B67D3}"/>
          </ac:spMkLst>
        </pc:spChg>
        <pc:spChg chg="add del mod">
          <ac:chgData name="Rovner, Amy" userId="b85b2ffb-d992-4d94-8ad1-a476bd949b3f" providerId="ADAL" clId="{EAC427C3-675E-4B3D-88FF-5CAE7EDC21B4}" dt="2021-04-28T20:52:20.682" v="119"/>
          <ac:spMkLst>
            <pc:docMk/>
            <pc:sldMk cId="1956487204" sldId="297"/>
            <ac:spMk id="15" creationId="{FF4200DB-E29D-4625-8C16-4930A4CC5150}"/>
          </ac:spMkLst>
        </pc:spChg>
        <pc:spChg chg="add del mod">
          <ac:chgData name="Rovner, Amy" userId="b85b2ffb-d992-4d94-8ad1-a476bd949b3f" providerId="ADAL" clId="{EAC427C3-675E-4B3D-88FF-5CAE7EDC21B4}" dt="2021-04-28T20:52:20.682" v="119"/>
          <ac:spMkLst>
            <pc:docMk/>
            <pc:sldMk cId="1956487204" sldId="297"/>
            <ac:spMk id="16" creationId="{55E1E1F9-9CF1-4F1D-9CA7-8A9D641EBFC8}"/>
          </ac:spMkLst>
        </pc:spChg>
        <pc:spChg chg="add del mod">
          <ac:chgData name="Rovner, Amy" userId="b85b2ffb-d992-4d94-8ad1-a476bd949b3f" providerId="ADAL" clId="{EAC427C3-675E-4B3D-88FF-5CAE7EDC21B4}" dt="2021-04-28T20:52:41.169" v="124"/>
          <ac:spMkLst>
            <pc:docMk/>
            <pc:sldMk cId="1956487204" sldId="297"/>
            <ac:spMk id="17" creationId="{01CFFF49-FCC4-427C-958A-5556395E84A1}"/>
          </ac:spMkLst>
        </pc:spChg>
        <pc:spChg chg="add del mod">
          <ac:chgData name="Rovner, Amy" userId="b85b2ffb-d992-4d94-8ad1-a476bd949b3f" providerId="ADAL" clId="{EAC427C3-675E-4B3D-88FF-5CAE7EDC21B4}" dt="2021-04-28T20:52:41.169" v="124"/>
          <ac:spMkLst>
            <pc:docMk/>
            <pc:sldMk cId="1956487204" sldId="297"/>
            <ac:spMk id="18" creationId="{7FCBDDFA-2142-4FAE-AF85-A6AB2278D135}"/>
          </ac:spMkLst>
        </pc:spChg>
        <pc:spChg chg="add del mod">
          <ac:chgData name="Rovner, Amy" userId="b85b2ffb-d992-4d94-8ad1-a476bd949b3f" providerId="ADAL" clId="{EAC427C3-675E-4B3D-88FF-5CAE7EDC21B4}" dt="2021-04-28T20:52:41.169" v="124"/>
          <ac:spMkLst>
            <pc:docMk/>
            <pc:sldMk cId="1956487204" sldId="297"/>
            <ac:spMk id="19" creationId="{496007C8-8F73-4B56-8A20-6AE3F096E0E5}"/>
          </ac:spMkLst>
        </pc:spChg>
        <pc:spChg chg="add del mod">
          <ac:chgData name="Rovner, Amy" userId="b85b2ffb-d992-4d94-8ad1-a476bd949b3f" providerId="ADAL" clId="{EAC427C3-675E-4B3D-88FF-5CAE7EDC21B4}" dt="2021-04-28T21:29:04.554" v="708"/>
          <ac:spMkLst>
            <pc:docMk/>
            <pc:sldMk cId="1956487204" sldId="297"/>
            <ac:spMk id="20" creationId="{55456647-5268-4BE9-93A8-0CC5BF5DD736}"/>
          </ac:spMkLst>
        </pc:spChg>
        <pc:spChg chg="add del mod">
          <ac:chgData name="Rovner, Amy" userId="b85b2ffb-d992-4d94-8ad1-a476bd949b3f" providerId="ADAL" clId="{EAC427C3-675E-4B3D-88FF-5CAE7EDC21B4}" dt="2021-04-28T21:29:04.554" v="708"/>
          <ac:spMkLst>
            <pc:docMk/>
            <pc:sldMk cId="1956487204" sldId="297"/>
            <ac:spMk id="21" creationId="{955981A3-217F-48D2-9C9B-C58BC4180BE6}"/>
          </ac:spMkLst>
        </pc:spChg>
        <pc:spChg chg="add del mod">
          <ac:chgData name="Rovner, Amy" userId="b85b2ffb-d992-4d94-8ad1-a476bd949b3f" providerId="ADAL" clId="{EAC427C3-675E-4B3D-88FF-5CAE7EDC21B4}" dt="2021-04-28T21:29:04.554" v="708"/>
          <ac:spMkLst>
            <pc:docMk/>
            <pc:sldMk cId="1956487204" sldId="297"/>
            <ac:spMk id="22" creationId="{417C9158-1E03-4ADB-BC5A-2EC77FFB3984}"/>
          </ac:spMkLst>
        </pc:spChg>
        <pc:spChg chg="add del mod">
          <ac:chgData name="Rovner, Amy" userId="b85b2ffb-d992-4d94-8ad1-a476bd949b3f" providerId="ADAL" clId="{EAC427C3-675E-4B3D-88FF-5CAE7EDC21B4}" dt="2021-04-28T21:29:04.554" v="708"/>
          <ac:spMkLst>
            <pc:docMk/>
            <pc:sldMk cId="1956487204" sldId="297"/>
            <ac:spMk id="23" creationId="{831398B0-D279-4DF4-91FA-309D03539CC3}"/>
          </ac:spMkLst>
        </pc:spChg>
        <pc:spChg chg="add del mod">
          <ac:chgData name="Rovner, Amy" userId="b85b2ffb-d992-4d94-8ad1-a476bd949b3f" providerId="ADAL" clId="{EAC427C3-675E-4B3D-88FF-5CAE7EDC21B4}" dt="2021-04-28T21:29:13.815" v="709"/>
          <ac:spMkLst>
            <pc:docMk/>
            <pc:sldMk cId="1956487204" sldId="297"/>
            <ac:spMk id="24" creationId="{94644B8A-8179-46EC-B000-97DABDB4F774}"/>
          </ac:spMkLst>
        </pc:spChg>
        <pc:spChg chg="add del mod">
          <ac:chgData name="Rovner, Amy" userId="b85b2ffb-d992-4d94-8ad1-a476bd949b3f" providerId="ADAL" clId="{EAC427C3-675E-4B3D-88FF-5CAE7EDC21B4}" dt="2021-04-28T21:30:27.670" v="714"/>
          <ac:spMkLst>
            <pc:docMk/>
            <pc:sldMk cId="1956487204" sldId="297"/>
            <ac:spMk id="25" creationId="{FCAB405D-D4A1-402A-BEE5-FCDF919F5BBB}"/>
          </ac:spMkLst>
        </pc:spChg>
        <pc:spChg chg="add del mod">
          <ac:chgData name="Rovner, Amy" userId="b85b2ffb-d992-4d94-8ad1-a476bd949b3f" providerId="ADAL" clId="{EAC427C3-675E-4B3D-88FF-5CAE7EDC21B4}" dt="2021-04-28T21:30:27.670" v="714"/>
          <ac:spMkLst>
            <pc:docMk/>
            <pc:sldMk cId="1956487204" sldId="297"/>
            <ac:spMk id="26" creationId="{AE004027-794C-4FC2-B952-E6BC18D2AE3A}"/>
          </ac:spMkLst>
        </pc:spChg>
        <pc:spChg chg="add del mod">
          <ac:chgData name="Rovner, Amy" userId="b85b2ffb-d992-4d94-8ad1-a476bd949b3f" providerId="ADAL" clId="{EAC427C3-675E-4B3D-88FF-5CAE7EDC21B4}" dt="2021-04-28T21:30:27.670" v="714"/>
          <ac:spMkLst>
            <pc:docMk/>
            <pc:sldMk cId="1956487204" sldId="297"/>
            <ac:spMk id="27" creationId="{4D0E7A8E-7179-4206-803B-97F598F60E01}"/>
          </ac:spMkLst>
        </pc:spChg>
        <pc:spChg chg="add del mod">
          <ac:chgData name="Rovner, Amy" userId="b85b2ffb-d992-4d94-8ad1-a476bd949b3f" providerId="ADAL" clId="{EAC427C3-675E-4B3D-88FF-5CAE7EDC21B4}" dt="2021-04-28T21:30:27.670" v="714"/>
          <ac:spMkLst>
            <pc:docMk/>
            <pc:sldMk cId="1956487204" sldId="297"/>
            <ac:spMk id="28" creationId="{1D03E9A0-8DEA-4624-819E-810C6EAC04F9}"/>
          </ac:spMkLst>
        </pc:spChg>
        <pc:spChg chg="add del mod">
          <ac:chgData name="Rovner, Amy" userId="b85b2ffb-d992-4d94-8ad1-a476bd949b3f" providerId="ADAL" clId="{EAC427C3-675E-4B3D-88FF-5CAE7EDC21B4}" dt="2021-04-28T21:31:44.819" v="719"/>
          <ac:spMkLst>
            <pc:docMk/>
            <pc:sldMk cId="1956487204" sldId="297"/>
            <ac:spMk id="29" creationId="{C2C2A797-8607-4DBF-ACCA-DA2724BAAE42}"/>
          </ac:spMkLst>
        </pc:spChg>
        <pc:spChg chg="add del mod">
          <ac:chgData name="Rovner, Amy" userId="b85b2ffb-d992-4d94-8ad1-a476bd949b3f" providerId="ADAL" clId="{EAC427C3-675E-4B3D-88FF-5CAE7EDC21B4}" dt="2021-04-28T21:31:44.819" v="719"/>
          <ac:spMkLst>
            <pc:docMk/>
            <pc:sldMk cId="1956487204" sldId="297"/>
            <ac:spMk id="30" creationId="{4108723B-5968-4859-858B-9AFE2533FD58}"/>
          </ac:spMkLst>
        </pc:spChg>
        <pc:spChg chg="add del mod">
          <ac:chgData name="Rovner, Amy" userId="b85b2ffb-d992-4d94-8ad1-a476bd949b3f" providerId="ADAL" clId="{EAC427C3-675E-4B3D-88FF-5CAE7EDC21B4}" dt="2021-04-28T21:31:44.819" v="719"/>
          <ac:spMkLst>
            <pc:docMk/>
            <pc:sldMk cId="1956487204" sldId="297"/>
            <ac:spMk id="31" creationId="{D4C1EE78-9F25-46EB-878A-0AB5143E63BE}"/>
          </ac:spMkLst>
        </pc:spChg>
        <pc:spChg chg="add del mod">
          <ac:chgData name="Rovner, Amy" userId="b85b2ffb-d992-4d94-8ad1-a476bd949b3f" providerId="ADAL" clId="{EAC427C3-675E-4B3D-88FF-5CAE7EDC21B4}" dt="2021-04-28T21:31:44.819" v="719"/>
          <ac:spMkLst>
            <pc:docMk/>
            <pc:sldMk cId="1956487204" sldId="297"/>
            <ac:spMk id="32" creationId="{D4819F86-358F-45F0-938F-8492B20EDB86}"/>
          </ac:spMkLst>
        </pc:spChg>
        <pc:spChg chg="add del mod">
          <ac:chgData name="Rovner, Amy" userId="b85b2ffb-d992-4d94-8ad1-a476bd949b3f" providerId="ADAL" clId="{EAC427C3-675E-4B3D-88FF-5CAE7EDC21B4}" dt="2021-04-28T21:32:06.500" v="726"/>
          <ac:spMkLst>
            <pc:docMk/>
            <pc:sldMk cId="1956487204" sldId="297"/>
            <ac:spMk id="33" creationId="{00F51671-979C-4F4F-9363-25DFCF5B3D7A}"/>
          </ac:spMkLst>
        </pc:spChg>
        <pc:spChg chg="add del mod">
          <ac:chgData name="Rovner, Amy" userId="b85b2ffb-d992-4d94-8ad1-a476bd949b3f" providerId="ADAL" clId="{EAC427C3-675E-4B3D-88FF-5CAE7EDC21B4}" dt="2021-04-28T21:32:06.500" v="726"/>
          <ac:spMkLst>
            <pc:docMk/>
            <pc:sldMk cId="1956487204" sldId="297"/>
            <ac:spMk id="34" creationId="{9AE22FA2-CA31-4D56-A910-A3BFB5A9F598}"/>
          </ac:spMkLst>
        </pc:spChg>
        <pc:spChg chg="add del mod">
          <ac:chgData name="Rovner, Amy" userId="b85b2ffb-d992-4d94-8ad1-a476bd949b3f" providerId="ADAL" clId="{EAC427C3-675E-4B3D-88FF-5CAE7EDC21B4}" dt="2021-04-28T21:32:06.500" v="726"/>
          <ac:spMkLst>
            <pc:docMk/>
            <pc:sldMk cId="1956487204" sldId="297"/>
            <ac:spMk id="35" creationId="{D390364C-A09E-4318-8A7B-4D98741976ED}"/>
          </ac:spMkLst>
        </pc:spChg>
        <pc:spChg chg="add del mod">
          <ac:chgData name="Rovner, Amy" userId="b85b2ffb-d992-4d94-8ad1-a476bd949b3f" providerId="ADAL" clId="{EAC427C3-675E-4B3D-88FF-5CAE7EDC21B4}" dt="2021-04-28T21:32:06.500" v="726"/>
          <ac:spMkLst>
            <pc:docMk/>
            <pc:sldMk cId="1956487204" sldId="297"/>
            <ac:spMk id="36" creationId="{33CECDBB-6BB2-47FF-9756-08EC9EB1D307}"/>
          </ac:spMkLst>
        </pc:spChg>
        <pc:spChg chg="add del mod">
          <ac:chgData name="Rovner, Amy" userId="b85b2ffb-d992-4d94-8ad1-a476bd949b3f" providerId="ADAL" clId="{EAC427C3-675E-4B3D-88FF-5CAE7EDC21B4}" dt="2021-04-28T21:35:31.634" v="743"/>
          <ac:spMkLst>
            <pc:docMk/>
            <pc:sldMk cId="1956487204" sldId="297"/>
            <ac:spMk id="37" creationId="{F0F96E08-8FE1-439D-A452-D33F31881A7A}"/>
          </ac:spMkLst>
        </pc:spChg>
        <pc:spChg chg="add del mod">
          <ac:chgData name="Rovner, Amy" userId="b85b2ffb-d992-4d94-8ad1-a476bd949b3f" providerId="ADAL" clId="{EAC427C3-675E-4B3D-88FF-5CAE7EDC21B4}" dt="2021-04-28T21:35:31.634" v="743"/>
          <ac:spMkLst>
            <pc:docMk/>
            <pc:sldMk cId="1956487204" sldId="297"/>
            <ac:spMk id="38" creationId="{DD10325B-D485-452E-90B5-0823BC0C3564}"/>
          </ac:spMkLst>
        </pc:spChg>
        <pc:spChg chg="add del mod">
          <ac:chgData name="Rovner, Amy" userId="b85b2ffb-d992-4d94-8ad1-a476bd949b3f" providerId="ADAL" clId="{EAC427C3-675E-4B3D-88FF-5CAE7EDC21B4}" dt="2021-04-28T21:35:31.634" v="743"/>
          <ac:spMkLst>
            <pc:docMk/>
            <pc:sldMk cId="1956487204" sldId="297"/>
            <ac:spMk id="39" creationId="{2C0D0E73-DC14-4F72-B9E7-A1A8435F2695}"/>
          </ac:spMkLst>
        </pc:spChg>
        <pc:spChg chg="add del mod">
          <ac:chgData name="Rovner, Amy" userId="b85b2ffb-d992-4d94-8ad1-a476bd949b3f" providerId="ADAL" clId="{EAC427C3-675E-4B3D-88FF-5CAE7EDC21B4}" dt="2021-04-28T21:35:31.634" v="743"/>
          <ac:spMkLst>
            <pc:docMk/>
            <pc:sldMk cId="1956487204" sldId="297"/>
            <ac:spMk id="40" creationId="{FB906BC1-7CE1-4D26-A3B1-D1B61E75EDF1}"/>
          </ac:spMkLst>
        </pc:spChg>
        <pc:spChg chg="add del mod">
          <ac:chgData name="Rovner, Amy" userId="b85b2ffb-d992-4d94-8ad1-a476bd949b3f" providerId="ADAL" clId="{EAC427C3-675E-4B3D-88FF-5CAE7EDC21B4}" dt="2021-04-28T21:36:33.216" v="874"/>
          <ac:spMkLst>
            <pc:docMk/>
            <pc:sldMk cId="1956487204" sldId="297"/>
            <ac:spMk id="41" creationId="{3D9A5E8C-DD54-47EB-A91D-A2DED6F7A93C}"/>
          </ac:spMkLst>
        </pc:spChg>
        <pc:spChg chg="add del mod">
          <ac:chgData name="Rovner, Amy" userId="b85b2ffb-d992-4d94-8ad1-a476bd949b3f" providerId="ADAL" clId="{EAC427C3-675E-4B3D-88FF-5CAE7EDC21B4}" dt="2021-04-28T21:36:33.216" v="874"/>
          <ac:spMkLst>
            <pc:docMk/>
            <pc:sldMk cId="1956487204" sldId="297"/>
            <ac:spMk id="42" creationId="{D708CD8E-4C0F-4635-B082-5525D1A3A4DA}"/>
          </ac:spMkLst>
        </pc:spChg>
        <pc:spChg chg="add del mod">
          <ac:chgData name="Rovner, Amy" userId="b85b2ffb-d992-4d94-8ad1-a476bd949b3f" providerId="ADAL" clId="{EAC427C3-675E-4B3D-88FF-5CAE7EDC21B4}" dt="2021-04-28T21:36:33.216" v="874"/>
          <ac:spMkLst>
            <pc:docMk/>
            <pc:sldMk cId="1956487204" sldId="297"/>
            <ac:spMk id="43" creationId="{9E0B7EBD-420F-43AB-9058-C808325EFCB5}"/>
          </ac:spMkLst>
        </pc:spChg>
        <pc:spChg chg="add del mod">
          <ac:chgData name="Rovner, Amy" userId="b85b2ffb-d992-4d94-8ad1-a476bd949b3f" providerId="ADAL" clId="{EAC427C3-675E-4B3D-88FF-5CAE7EDC21B4}" dt="2021-04-28T21:36:33.216" v="874"/>
          <ac:spMkLst>
            <pc:docMk/>
            <pc:sldMk cId="1956487204" sldId="297"/>
            <ac:spMk id="44" creationId="{2217F388-A034-4AE5-89C4-822E74DBDD5A}"/>
          </ac:spMkLst>
        </pc:spChg>
        <pc:spChg chg="add mod">
          <ac:chgData name="Rovner, Amy" userId="b85b2ffb-d992-4d94-8ad1-a476bd949b3f" providerId="ADAL" clId="{EAC427C3-675E-4B3D-88FF-5CAE7EDC21B4}" dt="2021-04-28T21:36:33.216" v="874"/>
          <ac:spMkLst>
            <pc:docMk/>
            <pc:sldMk cId="1956487204" sldId="297"/>
            <ac:spMk id="45" creationId="{B73E848C-C221-4228-A553-05D374F25224}"/>
          </ac:spMkLst>
        </pc:spChg>
      </pc:sldChg>
      <pc:sldChg chg="addSp delSp modSp">
        <pc:chgData name="Rovner, Amy" userId="b85b2ffb-d992-4d94-8ad1-a476bd949b3f" providerId="ADAL" clId="{EAC427C3-675E-4B3D-88FF-5CAE7EDC21B4}" dt="2021-04-28T20:52:45.196" v="126"/>
        <pc:sldMkLst>
          <pc:docMk/>
          <pc:sldMk cId="2139102040" sldId="298"/>
        </pc:sldMkLst>
        <pc:spChg chg="mod">
          <ac:chgData name="Rovner, Amy" userId="b85b2ffb-d992-4d94-8ad1-a476bd949b3f" providerId="ADAL" clId="{EAC427C3-675E-4B3D-88FF-5CAE7EDC21B4}" dt="2021-04-28T20:48:58.037" v="80" actId="27636"/>
          <ac:spMkLst>
            <pc:docMk/>
            <pc:sldMk cId="2139102040" sldId="298"/>
            <ac:spMk id="3" creationId="{404EB9C0-CDAE-924E-BFD1-6C31F88E3EA1}"/>
          </ac:spMkLst>
        </pc:spChg>
        <pc:spChg chg="add del mod">
          <ac:chgData name="Rovner, Amy" userId="b85b2ffb-d992-4d94-8ad1-a476bd949b3f" providerId="ADAL" clId="{EAC427C3-675E-4B3D-88FF-5CAE7EDC21B4}" dt="2021-04-28T20:48:42.002" v="73"/>
          <ac:spMkLst>
            <pc:docMk/>
            <pc:sldMk cId="2139102040" sldId="298"/>
            <ac:spMk id="4" creationId="{4F2E01CF-EEFD-48ED-93BF-4F38AC65E1CF}"/>
          </ac:spMkLst>
        </pc:spChg>
        <pc:spChg chg="add del mod">
          <ac:chgData name="Rovner, Amy" userId="b85b2ffb-d992-4d94-8ad1-a476bd949b3f" providerId="ADAL" clId="{EAC427C3-675E-4B3D-88FF-5CAE7EDC21B4}" dt="2021-04-28T20:48:42.002" v="73"/>
          <ac:spMkLst>
            <pc:docMk/>
            <pc:sldMk cId="2139102040" sldId="298"/>
            <ac:spMk id="6" creationId="{970C7F0D-136D-4889-B8E8-3506C354C172}"/>
          </ac:spMkLst>
        </pc:spChg>
        <pc:spChg chg="add del mod">
          <ac:chgData name="Rovner, Amy" userId="b85b2ffb-d992-4d94-8ad1-a476bd949b3f" providerId="ADAL" clId="{EAC427C3-675E-4B3D-88FF-5CAE7EDC21B4}" dt="2021-04-28T20:48:45.938" v="75"/>
          <ac:spMkLst>
            <pc:docMk/>
            <pc:sldMk cId="2139102040" sldId="298"/>
            <ac:spMk id="7" creationId="{41276AE7-28FB-413C-A581-77A61BD1916F}"/>
          </ac:spMkLst>
        </pc:spChg>
        <pc:spChg chg="add mod">
          <ac:chgData name="Rovner, Amy" userId="b85b2ffb-d992-4d94-8ad1-a476bd949b3f" providerId="ADAL" clId="{EAC427C3-675E-4B3D-88FF-5CAE7EDC21B4}" dt="2021-04-28T20:48:55.683" v="78"/>
          <ac:spMkLst>
            <pc:docMk/>
            <pc:sldMk cId="2139102040" sldId="298"/>
            <ac:spMk id="8" creationId="{8BC77136-B875-44F4-B433-01D594EFCDBF}"/>
          </ac:spMkLst>
        </pc:spChg>
        <pc:spChg chg="add del mod">
          <ac:chgData name="Rovner, Amy" userId="b85b2ffb-d992-4d94-8ad1-a476bd949b3f" providerId="ADAL" clId="{EAC427C3-675E-4B3D-88FF-5CAE7EDC21B4}" dt="2021-04-28T20:49:00.514" v="81"/>
          <ac:spMkLst>
            <pc:docMk/>
            <pc:sldMk cId="2139102040" sldId="298"/>
            <ac:spMk id="9" creationId="{7AB9C846-5E4E-4E18-9B85-B526B8932949}"/>
          </ac:spMkLst>
        </pc:spChg>
        <pc:spChg chg="add del mod">
          <ac:chgData name="Rovner, Amy" userId="b85b2ffb-d992-4d94-8ad1-a476bd949b3f" providerId="ADAL" clId="{EAC427C3-675E-4B3D-88FF-5CAE7EDC21B4}" dt="2021-04-28T20:49:00.514" v="81"/>
          <ac:spMkLst>
            <pc:docMk/>
            <pc:sldMk cId="2139102040" sldId="298"/>
            <ac:spMk id="10" creationId="{7314F1C5-76FE-4FAC-B48D-01E44884CFDC}"/>
          </ac:spMkLst>
        </pc:spChg>
        <pc:spChg chg="add del mod">
          <ac:chgData name="Rovner, Amy" userId="b85b2ffb-d992-4d94-8ad1-a476bd949b3f" providerId="ADAL" clId="{EAC427C3-675E-4B3D-88FF-5CAE7EDC21B4}" dt="2021-04-28T20:49:00.514" v="81"/>
          <ac:spMkLst>
            <pc:docMk/>
            <pc:sldMk cId="2139102040" sldId="298"/>
            <ac:spMk id="11" creationId="{58FAA8F5-9EAE-4FC1-8EC6-C04FBE546F72}"/>
          </ac:spMkLst>
        </pc:spChg>
        <pc:spChg chg="add del mod">
          <ac:chgData name="Rovner, Amy" userId="b85b2ffb-d992-4d94-8ad1-a476bd949b3f" providerId="ADAL" clId="{EAC427C3-675E-4B3D-88FF-5CAE7EDC21B4}" dt="2021-04-28T20:49:02.288" v="82"/>
          <ac:spMkLst>
            <pc:docMk/>
            <pc:sldMk cId="2139102040" sldId="298"/>
            <ac:spMk id="12" creationId="{3F3E284D-6EE3-4E68-BC58-F7064CD59B5D}"/>
          </ac:spMkLst>
        </pc:spChg>
        <pc:spChg chg="add del mod">
          <ac:chgData name="Rovner, Amy" userId="b85b2ffb-d992-4d94-8ad1-a476bd949b3f" providerId="ADAL" clId="{EAC427C3-675E-4B3D-88FF-5CAE7EDC21B4}" dt="2021-04-28T20:49:02.288" v="82"/>
          <ac:spMkLst>
            <pc:docMk/>
            <pc:sldMk cId="2139102040" sldId="298"/>
            <ac:spMk id="13" creationId="{030B8DB3-CF14-407E-A526-38E5688D205F}"/>
          </ac:spMkLst>
        </pc:spChg>
        <pc:spChg chg="add del mod">
          <ac:chgData name="Rovner, Amy" userId="b85b2ffb-d992-4d94-8ad1-a476bd949b3f" providerId="ADAL" clId="{EAC427C3-675E-4B3D-88FF-5CAE7EDC21B4}" dt="2021-04-28T20:49:02.288" v="82"/>
          <ac:spMkLst>
            <pc:docMk/>
            <pc:sldMk cId="2139102040" sldId="298"/>
            <ac:spMk id="14" creationId="{50266908-DB4D-46B1-A346-596AE61BD210}"/>
          </ac:spMkLst>
        </pc:spChg>
        <pc:spChg chg="add del mod">
          <ac:chgData name="Rovner, Amy" userId="b85b2ffb-d992-4d94-8ad1-a476bd949b3f" providerId="ADAL" clId="{EAC427C3-675E-4B3D-88FF-5CAE7EDC21B4}" dt="2021-04-28T20:52:45.196" v="126"/>
          <ac:spMkLst>
            <pc:docMk/>
            <pc:sldMk cId="2139102040" sldId="298"/>
            <ac:spMk id="15" creationId="{A419146C-D096-4E33-82E5-A386C2D4254C}"/>
          </ac:spMkLst>
        </pc:spChg>
        <pc:spChg chg="add del mod">
          <ac:chgData name="Rovner, Amy" userId="b85b2ffb-d992-4d94-8ad1-a476bd949b3f" providerId="ADAL" clId="{EAC427C3-675E-4B3D-88FF-5CAE7EDC21B4}" dt="2021-04-28T20:52:45.196" v="126"/>
          <ac:spMkLst>
            <pc:docMk/>
            <pc:sldMk cId="2139102040" sldId="298"/>
            <ac:spMk id="16" creationId="{E356B48E-D7CB-4638-BA8F-E5C3AD67D33D}"/>
          </ac:spMkLst>
        </pc:spChg>
        <pc:spChg chg="add del mod">
          <ac:chgData name="Rovner, Amy" userId="b85b2ffb-d992-4d94-8ad1-a476bd949b3f" providerId="ADAL" clId="{EAC427C3-675E-4B3D-88FF-5CAE7EDC21B4}" dt="2021-04-28T20:52:45.196" v="126"/>
          <ac:spMkLst>
            <pc:docMk/>
            <pc:sldMk cId="2139102040" sldId="298"/>
            <ac:spMk id="17" creationId="{A97EB866-5A8F-4927-872B-0200F0AD8810}"/>
          </ac:spMkLst>
        </pc:spChg>
        <pc:picChg chg="del">
          <ac:chgData name="Rovner, Amy" userId="b85b2ffb-d992-4d94-8ad1-a476bd949b3f" providerId="ADAL" clId="{EAC427C3-675E-4B3D-88FF-5CAE7EDC21B4}" dt="2021-04-28T20:48:49.215" v="76" actId="478"/>
          <ac:picMkLst>
            <pc:docMk/>
            <pc:sldMk cId="2139102040" sldId="298"/>
            <ac:picMk id="5" creationId="{BD7CB401-47C1-C749-8460-23AC3147670F}"/>
          </ac:picMkLst>
        </pc:picChg>
      </pc:sldChg>
      <pc:sldChg chg="addSp delSp modSp">
        <pc:chgData name="Rovner, Amy" userId="b85b2ffb-d992-4d94-8ad1-a476bd949b3f" providerId="ADAL" clId="{EAC427C3-675E-4B3D-88FF-5CAE7EDC21B4}" dt="2021-04-28T21:35:37.621" v="747" actId="27636"/>
        <pc:sldMkLst>
          <pc:docMk/>
          <pc:sldMk cId="2121925380" sldId="299"/>
        </pc:sldMkLst>
        <pc:spChg chg="mod">
          <ac:chgData name="Rovner, Amy" userId="b85b2ffb-d992-4d94-8ad1-a476bd949b3f" providerId="ADAL" clId="{EAC427C3-675E-4B3D-88FF-5CAE7EDC21B4}" dt="2021-04-28T21:07:45.663" v="419" actId="13244"/>
          <ac:spMkLst>
            <pc:docMk/>
            <pc:sldMk cId="2121925380" sldId="299"/>
            <ac:spMk id="2" creationId="{9709BA30-D891-406E-B0CE-E7B639F15DC8}"/>
          </ac:spMkLst>
        </pc:spChg>
        <pc:spChg chg="mod">
          <ac:chgData name="Rovner, Amy" userId="b85b2ffb-d992-4d94-8ad1-a476bd949b3f" providerId="ADAL" clId="{EAC427C3-675E-4B3D-88FF-5CAE7EDC21B4}" dt="2021-04-28T21:35:37.605" v="746" actId="27636"/>
          <ac:spMkLst>
            <pc:docMk/>
            <pc:sldMk cId="2121925380" sldId="299"/>
            <ac:spMk id="3" creationId="{C8B8D1E1-4AA7-49F6-B62B-4F546998B41C}"/>
          </ac:spMkLst>
        </pc:spChg>
        <pc:spChg chg="mod">
          <ac:chgData name="Rovner, Amy" userId="b85b2ffb-d992-4d94-8ad1-a476bd949b3f" providerId="ADAL" clId="{EAC427C3-675E-4B3D-88FF-5CAE7EDC21B4}" dt="2021-04-28T21:35:37.621" v="747" actId="27636"/>
          <ac:spMkLst>
            <pc:docMk/>
            <pc:sldMk cId="2121925380" sldId="299"/>
            <ac:spMk id="4" creationId="{E40688E0-C96C-4F76-8E98-B1753CCA4E3B}"/>
          </ac:spMkLst>
        </pc:spChg>
        <pc:spChg chg="add del mod">
          <ac:chgData name="Rovner, Amy" userId="b85b2ffb-d992-4d94-8ad1-a476bd949b3f" providerId="ADAL" clId="{EAC427C3-675E-4B3D-88FF-5CAE7EDC21B4}" dt="2021-04-28T20:48:32.672" v="65"/>
          <ac:spMkLst>
            <pc:docMk/>
            <pc:sldMk cId="2121925380" sldId="299"/>
            <ac:spMk id="5" creationId="{368EA874-781A-4D2F-A18D-38A87BC5C0D5}"/>
          </ac:spMkLst>
        </pc:spChg>
        <pc:spChg chg="add del mod">
          <ac:chgData name="Rovner, Amy" userId="b85b2ffb-d992-4d94-8ad1-a476bd949b3f" providerId="ADAL" clId="{EAC427C3-675E-4B3D-88FF-5CAE7EDC21B4}" dt="2021-04-28T20:48:32.672" v="65"/>
          <ac:spMkLst>
            <pc:docMk/>
            <pc:sldMk cId="2121925380" sldId="299"/>
            <ac:spMk id="6" creationId="{B12D0588-7035-4314-806F-4711B9C609C5}"/>
          </ac:spMkLst>
        </pc:spChg>
        <pc:spChg chg="add del mod">
          <ac:chgData name="Rovner, Amy" userId="b85b2ffb-d992-4d94-8ad1-a476bd949b3f" providerId="ADAL" clId="{EAC427C3-675E-4B3D-88FF-5CAE7EDC21B4}" dt="2021-04-28T20:48:32.672" v="65"/>
          <ac:spMkLst>
            <pc:docMk/>
            <pc:sldMk cId="2121925380" sldId="299"/>
            <ac:spMk id="7" creationId="{ABD22C1E-F6A3-4B9E-8F2B-E62FB8566BED}"/>
          </ac:spMkLst>
        </pc:spChg>
        <pc:spChg chg="add del mod">
          <ac:chgData name="Rovner, Amy" userId="b85b2ffb-d992-4d94-8ad1-a476bd949b3f" providerId="ADAL" clId="{EAC427C3-675E-4B3D-88FF-5CAE7EDC21B4}" dt="2021-04-28T21:15:34.502" v="493"/>
          <ac:spMkLst>
            <pc:docMk/>
            <pc:sldMk cId="2121925380" sldId="299"/>
            <ac:spMk id="8" creationId="{9968C603-6939-4539-AB86-46C5554B34F1}"/>
          </ac:spMkLst>
        </pc:spChg>
        <pc:spChg chg="add del mod">
          <ac:chgData name="Rovner, Amy" userId="b85b2ffb-d992-4d94-8ad1-a476bd949b3f" providerId="ADAL" clId="{EAC427C3-675E-4B3D-88FF-5CAE7EDC21B4}" dt="2021-04-28T21:15:34.502" v="493"/>
          <ac:spMkLst>
            <pc:docMk/>
            <pc:sldMk cId="2121925380" sldId="299"/>
            <ac:spMk id="9" creationId="{D1E4A939-DC25-4F49-9F0E-1276B0A42506}"/>
          </ac:spMkLst>
        </pc:spChg>
        <pc:spChg chg="add del mod">
          <ac:chgData name="Rovner, Amy" userId="b85b2ffb-d992-4d94-8ad1-a476bd949b3f" providerId="ADAL" clId="{EAC427C3-675E-4B3D-88FF-5CAE7EDC21B4}" dt="2021-04-28T21:15:34.502" v="493"/>
          <ac:spMkLst>
            <pc:docMk/>
            <pc:sldMk cId="2121925380" sldId="299"/>
            <ac:spMk id="10" creationId="{16344104-1944-4D03-86F7-3D671BA42386}"/>
          </ac:spMkLst>
        </pc:spChg>
        <pc:spChg chg="add del mod">
          <ac:chgData name="Rovner, Amy" userId="b85b2ffb-d992-4d94-8ad1-a476bd949b3f" providerId="ADAL" clId="{EAC427C3-675E-4B3D-88FF-5CAE7EDC21B4}" dt="2021-04-28T21:35:37.589" v="745"/>
          <ac:spMkLst>
            <pc:docMk/>
            <pc:sldMk cId="2121925380" sldId="299"/>
            <ac:spMk id="11" creationId="{39245612-8C77-456A-AD7B-8064DACA7E31}"/>
          </ac:spMkLst>
        </pc:spChg>
        <pc:spChg chg="add del mod">
          <ac:chgData name="Rovner, Amy" userId="b85b2ffb-d992-4d94-8ad1-a476bd949b3f" providerId="ADAL" clId="{EAC427C3-675E-4B3D-88FF-5CAE7EDC21B4}" dt="2021-04-28T21:35:37.589" v="745"/>
          <ac:spMkLst>
            <pc:docMk/>
            <pc:sldMk cId="2121925380" sldId="299"/>
            <ac:spMk id="12" creationId="{0A40414F-C203-4B06-AF3A-FB8436BABE2E}"/>
          </ac:spMkLst>
        </pc:spChg>
        <pc:spChg chg="add del mod">
          <ac:chgData name="Rovner, Amy" userId="b85b2ffb-d992-4d94-8ad1-a476bd949b3f" providerId="ADAL" clId="{EAC427C3-675E-4B3D-88FF-5CAE7EDC21B4}" dt="2021-04-28T21:35:37.589" v="745"/>
          <ac:spMkLst>
            <pc:docMk/>
            <pc:sldMk cId="2121925380" sldId="299"/>
            <ac:spMk id="13" creationId="{5CAF3294-B9E1-488C-AB74-20934CA69EA7}"/>
          </ac:spMkLst>
        </pc:spChg>
      </pc:sldChg>
      <pc:sldChg chg="addSp delSp modSp add del">
        <pc:chgData name="Rovner, Amy" userId="b85b2ffb-d992-4d94-8ad1-a476bd949b3f" providerId="ADAL" clId="{EAC427C3-675E-4B3D-88FF-5CAE7EDC21B4}" dt="2021-04-28T21:18:06.274" v="505" actId="2696"/>
        <pc:sldMkLst>
          <pc:docMk/>
          <pc:sldMk cId="228944721" sldId="300"/>
        </pc:sldMkLst>
        <pc:spChg chg="del mod">
          <ac:chgData name="Rovner, Amy" userId="b85b2ffb-d992-4d94-8ad1-a476bd949b3f" providerId="ADAL" clId="{EAC427C3-675E-4B3D-88FF-5CAE7EDC21B4}" dt="2021-04-28T20:54:48.184" v="157"/>
          <ac:spMkLst>
            <pc:docMk/>
            <pc:sldMk cId="228944721" sldId="300"/>
            <ac:spMk id="3" creationId="{18885E76-8E00-4B93-8047-DC10556658CD}"/>
          </ac:spMkLst>
        </pc:spChg>
        <pc:spChg chg="del">
          <ac:chgData name="Rovner, Amy" userId="b85b2ffb-d992-4d94-8ad1-a476bd949b3f" providerId="ADAL" clId="{EAC427C3-675E-4B3D-88FF-5CAE7EDC21B4}" dt="2021-04-28T20:54:48.184" v="157"/>
          <ac:spMkLst>
            <pc:docMk/>
            <pc:sldMk cId="228944721" sldId="300"/>
            <ac:spMk id="4" creationId="{7EB65BED-03CF-4359-8FF6-0F0B0E1C6DFD}"/>
          </ac:spMkLst>
        </pc:spChg>
        <pc:spChg chg="add mod">
          <ac:chgData name="Rovner, Amy" userId="b85b2ffb-d992-4d94-8ad1-a476bd949b3f" providerId="ADAL" clId="{EAC427C3-675E-4B3D-88FF-5CAE7EDC21B4}" dt="2021-04-28T21:17:43.221" v="504" actId="27636"/>
          <ac:spMkLst>
            <pc:docMk/>
            <pc:sldMk cId="228944721" sldId="300"/>
            <ac:spMk id="5" creationId="{FB5D0F07-8CFF-407F-818A-292F65D774E2}"/>
          </ac:spMkLst>
        </pc:spChg>
        <pc:spChg chg="add mod">
          <ac:chgData name="Rovner, Amy" userId="b85b2ffb-d992-4d94-8ad1-a476bd949b3f" providerId="ADAL" clId="{EAC427C3-675E-4B3D-88FF-5CAE7EDC21B4}" dt="2021-04-28T21:02:36.107" v="335" actId="20577"/>
          <ac:spMkLst>
            <pc:docMk/>
            <pc:sldMk cId="228944721" sldId="300"/>
            <ac:spMk id="6" creationId="{D3EDC6BF-BC13-4120-987E-5A8A30CA85D9}"/>
          </ac:spMkLst>
        </pc:spChg>
        <pc:spChg chg="add del mod">
          <ac:chgData name="Rovner, Amy" userId="b85b2ffb-d992-4d94-8ad1-a476bd949b3f" providerId="ADAL" clId="{EAC427C3-675E-4B3D-88FF-5CAE7EDC21B4}" dt="2021-04-28T20:55:26.378" v="202"/>
          <ac:spMkLst>
            <pc:docMk/>
            <pc:sldMk cId="228944721" sldId="300"/>
            <ac:spMk id="7" creationId="{5B704D29-A0E1-4674-ACEF-02B9A353256C}"/>
          </ac:spMkLst>
        </pc:spChg>
        <pc:spChg chg="add del mod">
          <ac:chgData name="Rovner, Amy" userId="b85b2ffb-d992-4d94-8ad1-a476bd949b3f" providerId="ADAL" clId="{EAC427C3-675E-4B3D-88FF-5CAE7EDC21B4}" dt="2021-04-28T20:55:26.378" v="202"/>
          <ac:spMkLst>
            <pc:docMk/>
            <pc:sldMk cId="228944721" sldId="300"/>
            <ac:spMk id="8" creationId="{3AE510AB-AF5B-46BC-B2C7-201626FD5D1D}"/>
          </ac:spMkLst>
        </pc:spChg>
        <pc:spChg chg="add del mod">
          <ac:chgData name="Rovner, Amy" userId="b85b2ffb-d992-4d94-8ad1-a476bd949b3f" providerId="ADAL" clId="{EAC427C3-675E-4B3D-88FF-5CAE7EDC21B4}" dt="2021-04-28T20:55:26.378" v="202"/>
          <ac:spMkLst>
            <pc:docMk/>
            <pc:sldMk cId="228944721" sldId="300"/>
            <ac:spMk id="9" creationId="{27E79990-DDB2-40BF-85A5-863E9A2D0C3F}"/>
          </ac:spMkLst>
        </pc:spChg>
        <pc:spChg chg="add del mod">
          <ac:chgData name="Rovner, Amy" userId="b85b2ffb-d992-4d94-8ad1-a476bd949b3f" providerId="ADAL" clId="{EAC427C3-675E-4B3D-88FF-5CAE7EDC21B4}" dt="2021-04-28T21:11:09.359" v="432"/>
          <ac:spMkLst>
            <pc:docMk/>
            <pc:sldMk cId="228944721" sldId="300"/>
            <ac:spMk id="10" creationId="{6471C170-F2BE-47AD-9732-B8F97A9F8BC4}"/>
          </ac:spMkLst>
        </pc:spChg>
        <pc:spChg chg="add del mod">
          <ac:chgData name="Rovner, Amy" userId="b85b2ffb-d992-4d94-8ad1-a476bd949b3f" providerId="ADAL" clId="{EAC427C3-675E-4B3D-88FF-5CAE7EDC21B4}" dt="2021-04-28T21:11:09.359" v="432"/>
          <ac:spMkLst>
            <pc:docMk/>
            <pc:sldMk cId="228944721" sldId="300"/>
            <ac:spMk id="11" creationId="{4A91B431-49A5-4C9B-A4AE-AB9538355674}"/>
          </ac:spMkLst>
        </pc:spChg>
        <pc:spChg chg="add del mod">
          <ac:chgData name="Rovner, Amy" userId="b85b2ffb-d992-4d94-8ad1-a476bd949b3f" providerId="ADAL" clId="{EAC427C3-675E-4B3D-88FF-5CAE7EDC21B4}" dt="2021-04-28T21:11:09.359" v="432"/>
          <ac:spMkLst>
            <pc:docMk/>
            <pc:sldMk cId="228944721" sldId="300"/>
            <ac:spMk id="12" creationId="{ACF34803-8A81-4866-8D6D-FC449946C057}"/>
          </ac:spMkLst>
        </pc:spChg>
        <pc:spChg chg="add del mod">
          <ac:chgData name="Rovner, Amy" userId="b85b2ffb-d992-4d94-8ad1-a476bd949b3f" providerId="ADAL" clId="{EAC427C3-675E-4B3D-88FF-5CAE7EDC21B4}" dt="2021-04-28T21:11:17.021" v="434"/>
          <ac:spMkLst>
            <pc:docMk/>
            <pc:sldMk cId="228944721" sldId="300"/>
            <ac:spMk id="13" creationId="{FAC7173B-93A0-4D8B-AB15-D614703735C5}"/>
          </ac:spMkLst>
        </pc:spChg>
        <pc:spChg chg="add del mod">
          <ac:chgData name="Rovner, Amy" userId="b85b2ffb-d992-4d94-8ad1-a476bd949b3f" providerId="ADAL" clId="{EAC427C3-675E-4B3D-88FF-5CAE7EDC21B4}" dt="2021-04-28T21:11:17.021" v="434"/>
          <ac:spMkLst>
            <pc:docMk/>
            <pc:sldMk cId="228944721" sldId="300"/>
            <ac:spMk id="14" creationId="{FFD04FA7-B2F7-47E1-9C28-B82A10A7A913}"/>
          </ac:spMkLst>
        </pc:spChg>
        <pc:spChg chg="add del mod">
          <ac:chgData name="Rovner, Amy" userId="b85b2ffb-d992-4d94-8ad1-a476bd949b3f" providerId="ADAL" clId="{EAC427C3-675E-4B3D-88FF-5CAE7EDC21B4}" dt="2021-04-28T21:11:17.021" v="434"/>
          <ac:spMkLst>
            <pc:docMk/>
            <pc:sldMk cId="228944721" sldId="300"/>
            <ac:spMk id="15" creationId="{095DDEEA-3AE5-44FF-9FF0-E4841EF0457D}"/>
          </ac:spMkLst>
        </pc:spChg>
        <pc:spChg chg="add del mod">
          <ac:chgData name="Rovner, Amy" userId="b85b2ffb-d992-4d94-8ad1-a476bd949b3f" providerId="ADAL" clId="{EAC427C3-675E-4B3D-88FF-5CAE7EDC21B4}" dt="2021-04-28T21:15:37.697" v="496"/>
          <ac:spMkLst>
            <pc:docMk/>
            <pc:sldMk cId="228944721" sldId="300"/>
            <ac:spMk id="16" creationId="{9A003512-B4E9-4D04-ADD0-AD727E60279A}"/>
          </ac:spMkLst>
        </pc:spChg>
        <pc:spChg chg="add del mod">
          <ac:chgData name="Rovner, Amy" userId="b85b2ffb-d992-4d94-8ad1-a476bd949b3f" providerId="ADAL" clId="{EAC427C3-675E-4B3D-88FF-5CAE7EDC21B4}" dt="2021-04-28T21:15:37.697" v="496"/>
          <ac:spMkLst>
            <pc:docMk/>
            <pc:sldMk cId="228944721" sldId="300"/>
            <ac:spMk id="17" creationId="{51348EF1-96A0-4B23-A475-8A1E1D7B5C7C}"/>
          </ac:spMkLst>
        </pc:spChg>
        <pc:spChg chg="add del mod">
          <ac:chgData name="Rovner, Amy" userId="b85b2ffb-d992-4d94-8ad1-a476bd949b3f" providerId="ADAL" clId="{EAC427C3-675E-4B3D-88FF-5CAE7EDC21B4}" dt="2021-04-28T21:15:37.697" v="496"/>
          <ac:spMkLst>
            <pc:docMk/>
            <pc:sldMk cId="228944721" sldId="300"/>
            <ac:spMk id="18" creationId="{50B0FE69-1306-435B-90B5-676F371A92DD}"/>
          </ac:spMkLst>
        </pc:spChg>
        <pc:spChg chg="add del mod">
          <ac:chgData name="Rovner, Amy" userId="b85b2ffb-d992-4d94-8ad1-a476bd949b3f" providerId="ADAL" clId="{EAC427C3-675E-4B3D-88FF-5CAE7EDC21B4}" dt="2021-04-28T21:17:43.190" v="503"/>
          <ac:spMkLst>
            <pc:docMk/>
            <pc:sldMk cId="228944721" sldId="300"/>
            <ac:spMk id="19" creationId="{05DA23F8-B73D-4A30-9B6C-6A63F1766071}"/>
          </ac:spMkLst>
        </pc:spChg>
        <pc:spChg chg="add del mod">
          <ac:chgData name="Rovner, Amy" userId="b85b2ffb-d992-4d94-8ad1-a476bd949b3f" providerId="ADAL" clId="{EAC427C3-675E-4B3D-88FF-5CAE7EDC21B4}" dt="2021-04-28T21:17:43.190" v="503"/>
          <ac:spMkLst>
            <pc:docMk/>
            <pc:sldMk cId="228944721" sldId="300"/>
            <ac:spMk id="20" creationId="{2B5F5341-F522-458D-BC03-DE3557D6E2FE}"/>
          </ac:spMkLst>
        </pc:spChg>
        <pc:spChg chg="add del mod">
          <ac:chgData name="Rovner, Amy" userId="b85b2ffb-d992-4d94-8ad1-a476bd949b3f" providerId="ADAL" clId="{EAC427C3-675E-4B3D-88FF-5CAE7EDC21B4}" dt="2021-04-28T21:17:43.190" v="503"/>
          <ac:spMkLst>
            <pc:docMk/>
            <pc:sldMk cId="228944721" sldId="300"/>
            <ac:spMk id="21" creationId="{8E9F2F68-E9A5-4CAD-837F-9C8F4DC0B5D3}"/>
          </ac:spMkLst>
        </pc:spChg>
        <pc:spChg chg="add mod">
          <ac:chgData name="Rovner, Amy" userId="b85b2ffb-d992-4d94-8ad1-a476bd949b3f" providerId="ADAL" clId="{EAC427C3-675E-4B3D-88FF-5CAE7EDC21B4}" dt="2021-04-28T21:17:43.190" v="503"/>
          <ac:spMkLst>
            <pc:docMk/>
            <pc:sldMk cId="228944721" sldId="300"/>
            <ac:spMk id="22" creationId="{86EB5D1B-16FF-4D93-9807-318BC223C6C6}"/>
          </ac:spMkLst>
        </pc:spChg>
      </pc:sldChg>
      <pc:sldChg chg="addSp delSp modSp add del">
        <pc:chgData name="Rovner, Amy" userId="b85b2ffb-d992-4d94-8ad1-a476bd949b3f" providerId="ADAL" clId="{EAC427C3-675E-4B3D-88FF-5CAE7EDC21B4}" dt="2021-04-28T20:53:11.031" v="132" actId="2696"/>
        <pc:sldMkLst>
          <pc:docMk/>
          <pc:sldMk cId="2248372974" sldId="300"/>
        </pc:sldMkLst>
        <pc:spChg chg="del mod">
          <ac:chgData name="Rovner, Amy" userId="b85b2ffb-d992-4d94-8ad1-a476bd949b3f" providerId="ADAL" clId="{EAC427C3-675E-4B3D-88FF-5CAE7EDC21B4}" dt="2021-04-28T20:53:06.589" v="130"/>
          <ac:spMkLst>
            <pc:docMk/>
            <pc:sldMk cId="2248372974" sldId="300"/>
            <ac:spMk id="3" creationId="{A4ACA074-3C85-4CF7-9E02-BD8B5E6DD824}"/>
          </ac:spMkLst>
        </pc:spChg>
        <pc:spChg chg="del">
          <ac:chgData name="Rovner, Amy" userId="b85b2ffb-d992-4d94-8ad1-a476bd949b3f" providerId="ADAL" clId="{EAC427C3-675E-4B3D-88FF-5CAE7EDC21B4}" dt="2021-04-28T20:53:06.589" v="130"/>
          <ac:spMkLst>
            <pc:docMk/>
            <pc:sldMk cId="2248372974" sldId="300"/>
            <ac:spMk id="4" creationId="{3E5F2700-8C85-4389-8366-62C2042DB6B1}"/>
          </ac:spMkLst>
        </pc:spChg>
        <pc:spChg chg="add mod">
          <ac:chgData name="Rovner, Amy" userId="b85b2ffb-d992-4d94-8ad1-a476bd949b3f" providerId="ADAL" clId="{EAC427C3-675E-4B3D-88FF-5CAE7EDC21B4}" dt="2021-04-28T20:53:06.627" v="131" actId="27636"/>
          <ac:spMkLst>
            <pc:docMk/>
            <pc:sldMk cId="2248372974" sldId="300"/>
            <ac:spMk id="5" creationId="{71582BA9-FFAA-42A7-8CD5-4D12AAE0BB4F}"/>
          </ac:spMkLst>
        </pc:spChg>
        <pc:spChg chg="add mod">
          <ac:chgData name="Rovner, Amy" userId="b85b2ffb-d992-4d94-8ad1-a476bd949b3f" providerId="ADAL" clId="{EAC427C3-675E-4B3D-88FF-5CAE7EDC21B4}" dt="2021-04-28T20:53:06.589" v="130"/>
          <ac:spMkLst>
            <pc:docMk/>
            <pc:sldMk cId="2248372974" sldId="300"/>
            <ac:spMk id="6" creationId="{29C938B2-4931-4BD8-9EF4-B40E6B21076A}"/>
          </ac:spMkLst>
        </pc:spChg>
        <pc:spChg chg="add mod">
          <ac:chgData name="Rovner, Amy" userId="b85b2ffb-d992-4d94-8ad1-a476bd949b3f" providerId="ADAL" clId="{EAC427C3-675E-4B3D-88FF-5CAE7EDC21B4}" dt="2021-04-28T20:53:06.589" v="130"/>
          <ac:spMkLst>
            <pc:docMk/>
            <pc:sldMk cId="2248372974" sldId="300"/>
            <ac:spMk id="7" creationId="{EF17D98C-F840-4A57-AE83-5C0227025670}"/>
          </ac:spMkLst>
        </pc:spChg>
      </pc:sldChg>
      <pc:sldChg chg="modSp add del">
        <pc:chgData name="Rovner, Amy" userId="b85b2ffb-d992-4d94-8ad1-a476bd949b3f" providerId="ADAL" clId="{EAC427C3-675E-4B3D-88FF-5CAE7EDC21B4}" dt="2021-04-28T20:49:32.219" v="89" actId="2696"/>
        <pc:sldMkLst>
          <pc:docMk/>
          <pc:sldMk cId="2993883777" sldId="300"/>
        </pc:sldMkLst>
        <pc:spChg chg="mod">
          <ac:chgData name="Rovner, Amy" userId="b85b2ffb-d992-4d94-8ad1-a476bd949b3f" providerId="ADAL" clId="{EAC427C3-675E-4B3D-88FF-5CAE7EDC21B4}" dt="2021-04-28T20:49:18.231" v="86" actId="27636"/>
          <ac:spMkLst>
            <pc:docMk/>
            <pc:sldMk cId="2993883777" sldId="300"/>
            <ac:spMk id="3" creationId="{6C12FD34-2008-49A7-AD2E-698EACE7972B}"/>
          </ac:spMkLst>
        </pc:spChg>
      </pc:sldChg>
      <pc:sldChg chg="addSp delSp modSp add del">
        <pc:chgData name="Rovner, Amy" userId="b85b2ffb-d992-4d94-8ad1-a476bd949b3f" providerId="ADAL" clId="{EAC427C3-675E-4B3D-88FF-5CAE7EDC21B4}" dt="2021-04-28T20:50:05.577" v="100" actId="2696"/>
        <pc:sldMkLst>
          <pc:docMk/>
          <pc:sldMk cId="3251884267" sldId="300"/>
        </pc:sldMkLst>
        <pc:spChg chg="del mod">
          <ac:chgData name="Rovner, Amy" userId="b85b2ffb-d992-4d94-8ad1-a476bd949b3f" providerId="ADAL" clId="{EAC427C3-675E-4B3D-88FF-5CAE7EDC21B4}" dt="2021-04-28T20:49:41.614" v="92"/>
          <ac:spMkLst>
            <pc:docMk/>
            <pc:sldMk cId="3251884267" sldId="300"/>
            <ac:spMk id="3" creationId="{67A533B1-3E5A-4DA0-9740-57EF8F4895A9}"/>
          </ac:spMkLst>
        </pc:spChg>
        <pc:spChg chg="del">
          <ac:chgData name="Rovner, Amy" userId="b85b2ffb-d992-4d94-8ad1-a476bd949b3f" providerId="ADAL" clId="{EAC427C3-675E-4B3D-88FF-5CAE7EDC21B4}" dt="2021-04-28T20:49:41.614" v="92"/>
          <ac:spMkLst>
            <pc:docMk/>
            <pc:sldMk cId="3251884267" sldId="300"/>
            <ac:spMk id="4" creationId="{47904870-492D-40C4-9C33-C93094A13782}"/>
          </ac:spMkLst>
        </pc:spChg>
        <pc:spChg chg="add del mod">
          <ac:chgData name="Rovner, Amy" userId="b85b2ffb-d992-4d94-8ad1-a476bd949b3f" providerId="ADAL" clId="{EAC427C3-675E-4B3D-88FF-5CAE7EDC21B4}" dt="2021-04-28T20:49:45.180" v="94"/>
          <ac:spMkLst>
            <pc:docMk/>
            <pc:sldMk cId="3251884267" sldId="300"/>
            <ac:spMk id="5" creationId="{9F0EB95B-169D-44FC-B905-D8F0A5568172}"/>
          </ac:spMkLst>
        </pc:spChg>
        <pc:spChg chg="add del mod">
          <ac:chgData name="Rovner, Amy" userId="b85b2ffb-d992-4d94-8ad1-a476bd949b3f" providerId="ADAL" clId="{EAC427C3-675E-4B3D-88FF-5CAE7EDC21B4}" dt="2021-04-28T20:49:45.180" v="94"/>
          <ac:spMkLst>
            <pc:docMk/>
            <pc:sldMk cId="3251884267" sldId="300"/>
            <ac:spMk id="6" creationId="{02B2B9C0-4628-4616-B295-A05DC6851CB7}"/>
          </ac:spMkLst>
        </pc:spChg>
        <pc:spChg chg="add del mod">
          <ac:chgData name="Rovner, Amy" userId="b85b2ffb-d992-4d94-8ad1-a476bd949b3f" providerId="ADAL" clId="{EAC427C3-675E-4B3D-88FF-5CAE7EDC21B4}" dt="2021-04-28T20:49:45.180" v="94"/>
          <ac:spMkLst>
            <pc:docMk/>
            <pc:sldMk cId="3251884267" sldId="300"/>
            <ac:spMk id="7" creationId="{7B9FBA56-7585-43E2-BA49-F34B065EE0EA}"/>
          </ac:spMkLst>
        </pc:spChg>
        <pc:spChg chg="add del mod">
          <ac:chgData name="Rovner, Amy" userId="b85b2ffb-d992-4d94-8ad1-a476bd949b3f" providerId="ADAL" clId="{EAC427C3-675E-4B3D-88FF-5CAE7EDC21B4}" dt="2021-04-28T20:49:45.180" v="94"/>
          <ac:spMkLst>
            <pc:docMk/>
            <pc:sldMk cId="3251884267" sldId="300"/>
            <ac:spMk id="8" creationId="{1CDEEB0A-24D0-43BA-AA46-BBDE67068C45}"/>
          </ac:spMkLst>
        </pc:spChg>
        <pc:spChg chg="add del mod">
          <ac:chgData name="Rovner, Amy" userId="b85b2ffb-d992-4d94-8ad1-a476bd949b3f" providerId="ADAL" clId="{EAC427C3-675E-4B3D-88FF-5CAE7EDC21B4}" dt="2021-04-28T20:49:45.180" v="94"/>
          <ac:spMkLst>
            <pc:docMk/>
            <pc:sldMk cId="3251884267" sldId="300"/>
            <ac:spMk id="9" creationId="{9637A67D-ADA7-4A43-BF21-60A26BF75CF1}"/>
          </ac:spMkLst>
        </pc:spChg>
        <pc:spChg chg="add del mod">
          <ac:chgData name="Rovner, Amy" userId="b85b2ffb-d992-4d94-8ad1-a476bd949b3f" providerId="ADAL" clId="{EAC427C3-675E-4B3D-88FF-5CAE7EDC21B4}" dt="2021-04-28T20:49:45.180" v="94"/>
          <ac:spMkLst>
            <pc:docMk/>
            <pc:sldMk cId="3251884267" sldId="300"/>
            <ac:spMk id="10" creationId="{6D208775-413B-4388-96DE-67B4F926048F}"/>
          </ac:spMkLst>
        </pc:spChg>
        <pc:spChg chg="add del mod">
          <ac:chgData name="Rovner, Amy" userId="b85b2ffb-d992-4d94-8ad1-a476bd949b3f" providerId="ADAL" clId="{EAC427C3-675E-4B3D-88FF-5CAE7EDC21B4}" dt="2021-04-28T20:49:48.579" v="96"/>
          <ac:spMkLst>
            <pc:docMk/>
            <pc:sldMk cId="3251884267" sldId="300"/>
            <ac:spMk id="11" creationId="{B0E26DDE-D5E0-4A6E-A4AC-380094CACF9F}"/>
          </ac:spMkLst>
        </pc:spChg>
        <pc:spChg chg="add del mod">
          <ac:chgData name="Rovner, Amy" userId="b85b2ffb-d992-4d94-8ad1-a476bd949b3f" providerId="ADAL" clId="{EAC427C3-675E-4B3D-88FF-5CAE7EDC21B4}" dt="2021-04-28T20:49:48.579" v="96"/>
          <ac:spMkLst>
            <pc:docMk/>
            <pc:sldMk cId="3251884267" sldId="300"/>
            <ac:spMk id="12" creationId="{6AF344BE-713C-4713-AFD4-A3321390FE79}"/>
          </ac:spMkLst>
        </pc:spChg>
        <pc:spChg chg="add del mod">
          <ac:chgData name="Rovner, Amy" userId="b85b2ffb-d992-4d94-8ad1-a476bd949b3f" providerId="ADAL" clId="{EAC427C3-675E-4B3D-88FF-5CAE7EDC21B4}" dt="2021-04-28T20:49:48.579" v="96"/>
          <ac:spMkLst>
            <pc:docMk/>
            <pc:sldMk cId="3251884267" sldId="300"/>
            <ac:spMk id="13" creationId="{9A6D03A9-C48C-47B5-BA77-2FD7D2810C00}"/>
          </ac:spMkLst>
        </pc:spChg>
        <pc:spChg chg="add del mod">
          <ac:chgData name="Rovner, Amy" userId="b85b2ffb-d992-4d94-8ad1-a476bd949b3f" providerId="ADAL" clId="{EAC427C3-675E-4B3D-88FF-5CAE7EDC21B4}" dt="2021-04-28T20:49:48.579" v="96"/>
          <ac:spMkLst>
            <pc:docMk/>
            <pc:sldMk cId="3251884267" sldId="300"/>
            <ac:spMk id="14" creationId="{36FD6051-C922-4190-809D-27A4AECB6F14}"/>
          </ac:spMkLst>
        </pc:spChg>
        <pc:spChg chg="add del mod">
          <ac:chgData name="Rovner, Amy" userId="b85b2ffb-d992-4d94-8ad1-a476bd949b3f" providerId="ADAL" clId="{EAC427C3-675E-4B3D-88FF-5CAE7EDC21B4}" dt="2021-04-28T20:49:48.579" v="96"/>
          <ac:spMkLst>
            <pc:docMk/>
            <pc:sldMk cId="3251884267" sldId="300"/>
            <ac:spMk id="15" creationId="{829BA1E2-13C4-448C-9E44-8EA6804BB979}"/>
          </ac:spMkLst>
        </pc:spChg>
        <pc:spChg chg="add del mod">
          <ac:chgData name="Rovner, Amy" userId="b85b2ffb-d992-4d94-8ad1-a476bd949b3f" providerId="ADAL" clId="{EAC427C3-675E-4B3D-88FF-5CAE7EDC21B4}" dt="2021-04-28T20:49:51.337" v="97"/>
          <ac:spMkLst>
            <pc:docMk/>
            <pc:sldMk cId="3251884267" sldId="300"/>
            <ac:spMk id="16" creationId="{0819F669-9D9D-4801-81B1-A572F2FA628B}"/>
          </ac:spMkLst>
        </pc:spChg>
        <pc:spChg chg="add del mod">
          <ac:chgData name="Rovner, Amy" userId="b85b2ffb-d992-4d94-8ad1-a476bd949b3f" providerId="ADAL" clId="{EAC427C3-675E-4B3D-88FF-5CAE7EDC21B4}" dt="2021-04-28T20:49:51.337" v="97"/>
          <ac:spMkLst>
            <pc:docMk/>
            <pc:sldMk cId="3251884267" sldId="300"/>
            <ac:spMk id="17" creationId="{0E7CCED8-7B0B-4C78-AB93-7C0E43807D9E}"/>
          </ac:spMkLst>
        </pc:spChg>
        <pc:spChg chg="add del mod">
          <ac:chgData name="Rovner, Amy" userId="b85b2ffb-d992-4d94-8ad1-a476bd949b3f" providerId="ADAL" clId="{EAC427C3-675E-4B3D-88FF-5CAE7EDC21B4}" dt="2021-04-28T20:49:51.337" v="97"/>
          <ac:spMkLst>
            <pc:docMk/>
            <pc:sldMk cId="3251884267" sldId="300"/>
            <ac:spMk id="18" creationId="{BD00470D-BA1A-490A-AF8F-AE2BA0E94818}"/>
          </ac:spMkLst>
        </pc:spChg>
        <pc:spChg chg="add del mod">
          <ac:chgData name="Rovner, Amy" userId="b85b2ffb-d992-4d94-8ad1-a476bd949b3f" providerId="ADAL" clId="{EAC427C3-675E-4B3D-88FF-5CAE7EDC21B4}" dt="2021-04-28T20:49:51.337" v="97"/>
          <ac:spMkLst>
            <pc:docMk/>
            <pc:sldMk cId="3251884267" sldId="300"/>
            <ac:spMk id="19" creationId="{77E2D3F1-7928-4C88-9DDC-1DF2F55C8658}"/>
          </ac:spMkLst>
        </pc:spChg>
        <pc:spChg chg="add del mod">
          <ac:chgData name="Rovner, Amy" userId="b85b2ffb-d992-4d94-8ad1-a476bd949b3f" providerId="ADAL" clId="{EAC427C3-675E-4B3D-88FF-5CAE7EDC21B4}" dt="2021-04-28T20:49:53.889" v="98"/>
          <ac:spMkLst>
            <pc:docMk/>
            <pc:sldMk cId="3251884267" sldId="300"/>
            <ac:spMk id="20" creationId="{F04667FD-A183-4824-A906-CA80B3A6E622}"/>
          </ac:spMkLst>
        </pc:spChg>
        <pc:spChg chg="add del mod">
          <ac:chgData name="Rovner, Amy" userId="b85b2ffb-d992-4d94-8ad1-a476bd949b3f" providerId="ADAL" clId="{EAC427C3-675E-4B3D-88FF-5CAE7EDC21B4}" dt="2021-04-28T20:49:53.889" v="98"/>
          <ac:spMkLst>
            <pc:docMk/>
            <pc:sldMk cId="3251884267" sldId="300"/>
            <ac:spMk id="21" creationId="{728A8D28-CD21-4848-9140-191262E4928B}"/>
          </ac:spMkLst>
        </pc:spChg>
        <pc:spChg chg="add del mod">
          <ac:chgData name="Rovner, Amy" userId="b85b2ffb-d992-4d94-8ad1-a476bd949b3f" providerId="ADAL" clId="{EAC427C3-675E-4B3D-88FF-5CAE7EDC21B4}" dt="2021-04-28T20:49:53.889" v="98"/>
          <ac:spMkLst>
            <pc:docMk/>
            <pc:sldMk cId="3251884267" sldId="300"/>
            <ac:spMk id="22" creationId="{4DA12FFF-F505-47B0-84B8-C1E673244E9D}"/>
          </ac:spMkLst>
        </pc:spChg>
        <pc:spChg chg="add mod">
          <ac:chgData name="Rovner, Amy" userId="b85b2ffb-d992-4d94-8ad1-a476bd949b3f" providerId="ADAL" clId="{EAC427C3-675E-4B3D-88FF-5CAE7EDC21B4}" dt="2021-04-28T20:49:53.915" v="99" actId="27636"/>
          <ac:spMkLst>
            <pc:docMk/>
            <pc:sldMk cId="3251884267" sldId="300"/>
            <ac:spMk id="23" creationId="{8D17AC0F-1459-4283-B04E-AC639D144635}"/>
          </ac:spMkLst>
        </pc:spChg>
        <pc:spChg chg="add mod">
          <ac:chgData name="Rovner, Amy" userId="b85b2ffb-d992-4d94-8ad1-a476bd949b3f" providerId="ADAL" clId="{EAC427C3-675E-4B3D-88FF-5CAE7EDC21B4}" dt="2021-04-28T20:49:53.889" v="98"/>
          <ac:spMkLst>
            <pc:docMk/>
            <pc:sldMk cId="3251884267" sldId="300"/>
            <ac:spMk id="24" creationId="{176B8D5B-BE0D-4B55-9471-5FEA3186A7A1}"/>
          </ac:spMkLst>
        </pc:spChg>
      </pc:sldChg>
      <pc:sldChg chg="addSp delSp modSp add">
        <pc:chgData name="Rovner, Amy" userId="b85b2ffb-d992-4d94-8ad1-a476bd949b3f" providerId="ADAL" clId="{EAC427C3-675E-4B3D-88FF-5CAE7EDC21B4}" dt="2021-04-28T21:36:25.830" v="873" actId="27636"/>
        <pc:sldMkLst>
          <pc:docMk/>
          <pc:sldMk cId="853074145" sldId="301"/>
        </pc:sldMkLst>
        <pc:spChg chg="mod">
          <ac:chgData name="Rovner, Amy" userId="b85b2ffb-d992-4d94-8ad1-a476bd949b3f" providerId="ADAL" clId="{EAC427C3-675E-4B3D-88FF-5CAE7EDC21B4}" dt="2021-04-28T21:11:52.255" v="444" actId="13244"/>
          <ac:spMkLst>
            <pc:docMk/>
            <pc:sldMk cId="853074145" sldId="301"/>
            <ac:spMk id="2" creationId="{F956BBC2-C8FD-4727-94C7-58E55DDC76FA}"/>
          </ac:spMkLst>
        </pc:spChg>
        <pc:spChg chg="del">
          <ac:chgData name="Rovner, Amy" userId="b85b2ffb-d992-4d94-8ad1-a476bd949b3f" providerId="ADAL" clId="{EAC427C3-675E-4B3D-88FF-5CAE7EDC21B4}" dt="2021-04-28T21:11:35.407" v="438"/>
          <ac:spMkLst>
            <pc:docMk/>
            <pc:sldMk cId="853074145" sldId="301"/>
            <ac:spMk id="3" creationId="{2E8963B6-11EE-40A5-A4E4-326432F2B023}"/>
          </ac:spMkLst>
        </pc:spChg>
        <pc:spChg chg="del mod">
          <ac:chgData name="Rovner, Amy" userId="b85b2ffb-d992-4d94-8ad1-a476bd949b3f" providerId="ADAL" clId="{EAC427C3-675E-4B3D-88FF-5CAE7EDC21B4}" dt="2021-04-28T21:11:35.407" v="438"/>
          <ac:spMkLst>
            <pc:docMk/>
            <pc:sldMk cId="853074145" sldId="301"/>
            <ac:spMk id="4" creationId="{E31D0E55-3D53-4F03-B15E-7EA2F7B8F187}"/>
          </ac:spMkLst>
        </pc:spChg>
        <pc:spChg chg="add del mod">
          <ac:chgData name="Rovner, Amy" userId="b85b2ffb-d992-4d94-8ad1-a476bd949b3f" providerId="ADAL" clId="{EAC427C3-675E-4B3D-88FF-5CAE7EDC21B4}" dt="2021-04-28T21:11:45.239" v="440"/>
          <ac:spMkLst>
            <pc:docMk/>
            <pc:sldMk cId="853074145" sldId="301"/>
            <ac:spMk id="5" creationId="{3D2404B8-8D12-41CF-8FD0-F51815CC67F7}"/>
          </ac:spMkLst>
        </pc:spChg>
        <pc:spChg chg="add del mod">
          <ac:chgData name="Rovner, Amy" userId="b85b2ffb-d992-4d94-8ad1-a476bd949b3f" providerId="ADAL" clId="{EAC427C3-675E-4B3D-88FF-5CAE7EDC21B4}" dt="2021-04-28T21:11:45.239" v="440"/>
          <ac:spMkLst>
            <pc:docMk/>
            <pc:sldMk cId="853074145" sldId="301"/>
            <ac:spMk id="6" creationId="{EA71336E-5303-4337-80F8-98DC37B465FE}"/>
          </ac:spMkLst>
        </pc:spChg>
        <pc:spChg chg="add del mod">
          <ac:chgData name="Rovner, Amy" userId="b85b2ffb-d992-4d94-8ad1-a476bd949b3f" providerId="ADAL" clId="{EAC427C3-675E-4B3D-88FF-5CAE7EDC21B4}" dt="2021-04-28T21:11:45.239" v="440"/>
          <ac:spMkLst>
            <pc:docMk/>
            <pc:sldMk cId="853074145" sldId="301"/>
            <ac:spMk id="7" creationId="{78476B7F-A207-4D51-9D08-7D79F9850338}"/>
          </ac:spMkLst>
        </pc:spChg>
        <pc:spChg chg="add del mod">
          <ac:chgData name="Rovner, Amy" userId="b85b2ffb-d992-4d94-8ad1-a476bd949b3f" providerId="ADAL" clId="{EAC427C3-675E-4B3D-88FF-5CAE7EDC21B4}" dt="2021-04-28T21:11:48.976" v="442"/>
          <ac:spMkLst>
            <pc:docMk/>
            <pc:sldMk cId="853074145" sldId="301"/>
            <ac:spMk id="8" creationId="{CFB0730A-0E40-4D64-84B5-BE9C8AC4CF38}"/>
          </ac:spMkLst>
        </pc:spChg>
        <pc:spChg chg="add del mod">
          <ac:chgData name="Rovner, Amy" userId="b85b2ffb-d992-4d94-8ad1-a476bd949b3f" providerId="ADAL" clId="{EAC427C3-675E-4B3D-88FF-5CAE7EDC21B4}" dt="2021-04-28T21:11:48.976" v="442"/>
          <ac:spMkLst>
            <pc:docMk/>
            <pc:sldMk cId="853074145" sldId="301"/>
            <ac:spMk id="9" creationId="{C6309C0E-C938-4EE7-8863-06AD1A63A420}"/>
          </ac:spMkLst>
        </pc:spChg>
        <pc:spChg chg="add del mod">
          <ac:chgData name="Rovner, Amy" userId="b85b2ffb-d992-4d94-8ad1-a476bd949b3f" providerId="ADAL" clId="{EAC427C3-675E-4B3D-88FF-5CAE7EDC21B4}" dt="2021-04-28T21:11:48.976" v="442"/>
          <ac:spMkLst>
            <pc:docMk/>
            <pc:sldMk cId="853074145" sldId="301"/>
            <ac:spMk id="10" creationId="{EC8F52B7-98BC-4938-85D3-F362EB66E191}"/>
          </ac:spMkLst>
        </pc:spChg>
        <pc:spChg chg="add del mod">
          <ac:chgData name="Rovner, Amy" userId="b85b2ffb-d992-4d94-8ad1-a476bd949b3f" providerId="ADAL" clId="{EAC427C3-675E-4B3D-88FF-5CAE7EDC21B4}" dt="2021-04-28T21:12:09.111" v="448"/>
          <ac:spMkLst>
            <pc:docMk/>
            <pc:sldMk cId="853074145" sldId="301"/>
            <ac:spMk id="11" creationId="{415ACE63-7E6D-4760-8CE6-26B25B930E4E}"/>
          </ac:spMkLst>
        </pc:spChg>
        <pc:spChg chg="add del mod">
          <ac:chgData name="Rovner, Amy" userId="b85b2ffb-d992-4d94-8ad1-a476bd949b3f" providerId="ADAL" clId="{EAC427C3-675E-4B3D-88FF-5CAE7EDC21B4}" dt="2021-04-28T21:12:09.111" v="448"/>
          <ac:spMkLst>
            <pc:docMk/>
            <pc:sldMk cId="853074145" sldId="301"/>
            <ac:spMk id="12" creationId="{FD6FA678-9F78-4C48-9145-BA661C68AFD5}"/>
          </ac:spMkLst>
        </pc:spChg>
        <pc:spChg chg="add del mod">
          <ac:chgData name="Rovner, Amy" userId="b85b2ffb-d992-4d94-8ad1-a476bd949b3f" providerId="ADAL" clId="{EAC427C3-675E-4B3D-88FF-5CAE7EDC21B4}" dt="2021-04-28T21:12:09.111" v="448"/>
          <ac:spMkLst>
            <pc:docMk/>
            <pc:sldMk cId="853074145" sldId="301"/>
            <ac:spMk id="13" creationId="{BCFBCAE0-9991-4603-9BBF-48AF1B873D25}"/>
          </ac:spMkLst>
        </pc:spChg>
        <pc:spChg chg="add del mod">
          <ac:chgData name="Rovner, Amy" userId="b85b2ffb-d992-4d94-8ad1-a476bd949b3f" providerId="ADAL" clId="{EAC427C3-675E-4B3D-88FF-5CAE7EDC21B4}" dt="2021-04-28T21:12:09.111" v="448"/>
          <ac:spMkLst>
            <pc:docMk/>
            <pc:sldMk cId="853074145" sldId="301"/>
            <ac:spMk id="14" creationId="{842D9B38-4FB2-49FF-9530-E43DDACF6D17}"/>
          </ac:spMkLst>
        </pc:spChg>
        <pc:spChg chg="add del mod">
          <ac:chgData name="Rovner, Amy" userId="b85b2ffb-d992-4d94-8ad1-a476bd949b3f" providerId="ADAL" clId="{EAC427C3-675E-4B3D-88FF-5CAE7EDC21B4}" dt="2021-04-28T21:12:09.111" v="448"/>
          <ac:spMkLst>
            <pc:docMk/>
            <pc:sldMk cId="853074145" sldId="301"/>
            <ac:spMk id="15" creationId="{D5E65E00-8647-41AC-951D-FD3FCAEB24EF}"/>
          </ac:spMkLst>
        </pc:spChg>
        <pc:spChg chg="add del mod">
          <ac:chgData name="Rovner, Amy" userId="b85b2ffb-d992-4d94-8ad1-a476bd949b3f" providerId="ADAL" clId="{EAC427C3-675E-4B3D-88FF-5CAE7EDC21B4}" dt="2021-04-28T21:12:09.111" v="448"/>
          <ac:spMkLst>
            <pc:docMk/>
            <pc:sldMk cId="853074145" sldId="301"/>
            <ac:spMk id="16" creationId="{E4915A9D-1F78-4A73-B3DF-ED17264E7063}"/>
          </ac:spMkLst>
        </pc:spChg>
        <pc:spChg chg="add del mod">
          <ac:chgData name="Rovner, Amy" userId="b85b2ffb-d992-4d94-8ad1-a476bd949b3f" providerId="ADAL" clId="{EAC427C3-675E-4B3D-88FF-5CAE7EDC21B4}" dt="2021-04-28T21:15:40.436" v="498"/>
          <ac:spMkLst>
            <pc:docMk/>
            <pc:sldMk cId="853074145" sldId="301"/>
            <ac:spMk id="17" creationId="{25F3D7B5-F793-402C-B1C5-EB3908A8E152}"/>
          </ac:spMkLst>
        </pc:spChg>
        <pc:spChg chg="add del mod">
          <ac:chgData name="Rovner, Amy" userId="b85b2ffb-d992-4d94-8ad1-a476bd949b3f" providerId="ADAL" clId="{EAC427C3-675E-4B3D-88FF-5CAE7EDC21B4}" dt="2021-04-28T21:15:40.436" v="498"/>
          <ac:spMkLst>
            <pc:docMk/>
            <pc:sldMk cId="853074145" sldId="301"/>
            <ac:spMk id="18" creationId="{A3C17660-27E8-4109-A407-2C8EF7476C2C}"/>
          </ac:spMkLst>
        </pc:spChg>
        <pc:spChg chg="add del mod">
          <ac:chgData name="Rovner, Amy" userId="b85b2ffb-d992-4d94-8ad1-a476bd949b3f" providerId="ADAL" clId="{EAC427C3-675E-4B3D-88FF-5CAE7EDC21B4}" dt="2021-04-28T21:15:40.436" v="498"/>
          <ac:spMkLst>
            <pc:docMk/>
            <pc:sldMk cId="853074145" sldId="301"/>
            <ac:spMk id="19" creationId="{6D990F48-681D-4964-9035-824947351DF8}"/>
          </ac:spMkLst>
        </pc:spChg>
        <pc:spChg chg="add del mod">
          <ac:chgData name="Rovner, Amy" userId="b85b2ffb-d992-4d94-8ad1-a476bd949b3f" providerId="ADAL" clId="{EAC427C3-675E-4B3D-88FF-5CAE7EDC21B4}" dt="2021-04-28T21:15:40.436" v="498"/>
          <ac:spMkLst>
            <pc:docMk/>
            <pc:sldMk cId="853074145" sldId="301"/>
            <ac:spMk id="20" creationId="{495F8A6B-59CD-4C01-83E0-4EA66936F13F}"/>
          </ac:spMkLst>
        </pc:spChg>
        <pc:spChg chg="add del mod">
          <ac:chgData name="Rovner, Amy" userId="b85b2ffb-d992-4d94-8ad1-a476bd949b3f" providerId="ADAL" clId="{EAC427C3-675E-4B3D-88FF-5CAE7EDC21B4}" dt="2021-04-28T21:15:40.436" v="498"/>
          <ac:spMkLst>
            <pc:docMk/>
            <pc:sldMk cId="853074145" sldId="301"/>
            <ac:spMk id="21" creationId="{E8536CC5-D6D7-4C1D-A7A5-491890CE79B6}"/>
          </ac:spMkLst>
        </pc:spChg>
        <pc:spChg chg="add del mod">
          <ac:chgData name="Rovner, Amy" userId="b85b2ffb-d992-4d94-8ad1-a476bd949b3f" providerId="ADAL" clId="{EAC427C3-675E-4B3D-88FF-5CAE7EDC21B4}" dt="2021-04-28T21:15:40.436" v="498"/>
          <ac:spMkLst>
            <pc:docMk/>
            <pc:sldMk cId="853074145" sldId="301"/>
            <ac:spMk id="22" creationId="{334F2274-9176-4F23-9902-A0DA7952E9D9}"/>
          </ac:spMkLst>
        </pc:spChg>
        <pc:spChg chg="add del mod">
          <ac:chgData name="Rovner, Amy" userId="b85b2ffb-d992-4d94-8ad1-a476bd949b3f" providerId="ADAL" clId="{EAC427C3-675E-4B3D-88FF-5CAE7EDC21B4}" dt="2021-04-28T21:18:10.341" v="506"/>
          <ac:spMkLst>
            <pc:docMk/>
            <pc:sldMk cId="853074145" sldId="301"/>
            <ac:spMk id="23" creationId="{38CA9C2A-2313-4CE1-8035-7FCF043BEA96}"/>
          </ac:spMkLst>
        </pc:spChg>
        <pc:spChg chg="add del mod">
          <ac:chgData name="Rovner, Amy" userId="b85b2ffb-d992-4d94-8ad1-a476bd949b3f" providerId="ADAL" clId="{EAC427C3-675E-4B3D-88FF-5CAE7EDC21B4}" dt="2021-04-28T21:18:10.341" v="506"/>
          <ac:spMkLst>
            <pc:docMk/>
            <pc:sldMk cId="853074145" sldId="301"/>
            <ac:spMk id="24" creationId="{088D1233-712D-4701-9303-4832EED745A0}"/>
          </ac:spMkLst>
        </pc:spChg>
        <pc:spChg chg="add del mod">
          <ac:chgData name="Rovner, Amy" userId="b85b2ffb-d992-4d94-8ad1-a476bd949b3f" providerId="ADAL" clId="{EAC427C3-675E-4B3D-88FF-5CAE7EDC21B4}" dt="2021-04-28T21:18:10.341" v="506"/>
          <ac:spMkLst>
            <pc:docMk/>
            <pc:sldMk cId="853074145" sldId="301"/>
            <ac:spMk id="25" creationId="{33774A0F-6C87-4283-8681-29D13C9151E7}"/>
          </ac:spMkLst>
        </pc:spChg>
        <pc:spChg chg="add del mod">
          <ac:chgData name="Rovner, Amy" userId="b85b2ffb-d992-4d94-8ad1-a476bd949b3f" providerId="ADAL" clId="{EAC427C3-675E-4B3D-88FF-5CAE7EDC21B4}" dt="2021-04-28T21:18:10.341" v="506"/>
          <ac:spMkLst>
            <pc:docMk/>
            <pc:sldMk cId="853074145" sldId="301"/>
            <ac:spMk id="26" creationId="{9C955C2D-05E5-4376-8F1A-639F35E179BF}"/>
          </ac:spMkLst>
        </pc:spChg>
        <pc:spChg chg="add del mod">
          <ac:chgData name="Rovner, Amy" userId="b85b2ffb-d992-4d94-8ad1-a476bd949b3f" providerId="ADAL" clId="{EAC427C3-675E-4B3D-88FF-5CAE7EDC21B4}" dt="2021-04-28T21:18:10.341" v="506"/>
          <ac:spMkLst>
            <pc:docMk/>
            <pc:sldMk cId="853074145" sldId="301"/>
            <ac:spMk id="27" creationId="{A6BD373D-0FA5-4308-8E5E-512875A57DE6}"/>
          </ac:spMkLst>
        </pc:spChg>
        <pc:spChg chg="add mod">
          <ac:chgData name="Rovner, Amy" userId="b85b2ffb-d992-4d94-8ad1-a476bd949b3f" providerId="ADAL" clId="{EAC427C3-675E-4B3D-88FF-5CAE7EDC21B4}" dt="2021-04-28T21:36:25.830" v="873" actId="27636"/>
          <ac:spMkLst>
            <pc:docMk/>
            <pc:sldMk cId="853074145" sldId="301"/>
            <ac:spMk id="28" creationId="{22F86600-AAC4-4B4C-BDE4-D0D8F55F660B}"/>
          </ac:spMkLst>
        </pc:spChg>
        <pc:spChg chg="add del mod">
          <ac:chgData name="Rovner, Amy" userId="b85b2ffb-d992-4d94-8ad1-a476bd949b3f" providerId="ADAL" clId="{EAC427C3-675E-4B3D-88FF-5CAE7EDC21B4}" dt="2021-04-28T21:22:45.008" v="668" actId="478"/>
          <ac:spMkLst>
            <pc:docMk/>
            <pc:sldMk cId="853074145" sldId="301"/>
            <ac:spMk id="29" creationId="{16651E36-E11C-4E52-A94F-7AF1CC71C756}"/>
          </ac:spMkLst>
        </pc:spChg>
        <pc:spChg chg="add del mod">
          <ac:chgData name="Rovner, Amy" userId="b85b2ffb-d992-4d94-8ad1-a476bd949b3f" providerId="ADAL" clId="{EAC427C3-675E-4B3D-88FF-5CAE7EDC21B4}" dt="2021-04-28T21:19:39.640" v="653" actId="478"/>
          <ac:spMkLst>
            <pc:docMk/>
            <pc:sldMk cId="853074145" sldId="301"/>
            <ac:spMk id="30" creationId="{C9B2937A-D07F-41CB-ACDD-D159814884BB}"/>
          </ac:spMkLst>
        </pc:spChg>
        <pc:spChg chg="add del mod">
          <ac:chgData name="Rovner, Amy" userId="b85b2ffb-d992-4d94-8ad1-a476bd949b3f" providerId="ADAL" clId="{EAC427C3-675E-4B3D-88FF-5CAE7EDC21B4}" dt="2021-04-28T21:20:10.927" v="655"/>
          <ac:spMkLst>
            <pc:docMk/>
            <pc:sldMk cId="853074145" sldId="301"/>
            <ac:spMk id="31" creationId="{D79CEDC8-BE55-4338-A1A4-F16AC2714C14}"/>
          </ac:spMkLst>
        </pc:spChg>
        <pc:spChg chg="add del mod">
          <ac:chgData name="Rovner, Amy" userId="b85b2ffb-d992-4d94-8ad1-a476bd949b3f" providerId="ADAL" clId="{EAC427C3-675E-4B3D-88FF-5CAE7EDC21B4}" dt="2021-04-28T21:20:10.927" v="655"/>
          <ac:spMkLst>
            <pc:docMk/>
            <pc:sldMk cId="853074145" sldId="301"/>
            <ac:spMk id="32" creationId="{3BD63ACF-01D0-47C4-9B1A-E7F9FE67C2A2}"/>
          </ac:spMkLst>
        </pc:spChg>
        <pc:spChg chg="add del mod">
          <ac:chgData name="Rovner, Amy" userId="b85b2ffb-d992-4d94-8ad1-a476bd949b3f" providerId="ADAL" clId="{EAC427C3-675E-4B3D-88FF-5CAE7EDC21B4}" dt="2021-04-28T21:20:10.927" v="655"/>
          <ac:spMkLst>
            <pc:docMk/>
            <pc:sldMk cId="853074145" sldId="301"/>
            <ac:spMk id="33" creationId="{18DBC9F8-D98A-4CB2-B2E1-F616C7F944D0}"/>
          </ac:spMkLst>
        </pc:spChg>
        <pc:spChg chg="add del mod">
          <ac:chgData name="Rovner, Amy" userId="b85b2ffb-d992-4d94-8ad1-a476bd949b3f" providerId="ADAL" clId="{EAC427C3-675E-4B3D-88FF-5CAE7EDC21B4}" dt="2021-04-28T21:20:10.927" v="655"/>
          <ac:spMkLst>
            <pc:docMk/>
            <pc:sldMk cId="853074145" sldId="301"/>
            <ac:spMk id="34" creationId="{C0433B2F-7B8A-4003-B11E-8FB8D8D89CBF}"/>
          </ac:spMkLst>
        </pc:spChg>
        <pc:spChg chg="add del mod">
          <ac:chgData name="Rovner, Amy" userId="b85b2ffb-d992-4d94-8ad1-a476bd949b3f" providerId="ADAL" clId="{EAC427C3-675E-4B3D-88FF-5CAE7EDC21B4}" dt="2021-04-28T21:20:13.078" v="657"/>
          <ac:spMkLst>
            <pc:docMk/>
            <pc:sldMk cId="853074145" sldId="301"/>
            <ac:spMk id="35" creationId="{7DFC176E-4365-416F-A5B9-AA23D3ABEFAB}"/>
          </ac:spMkLst>
        </pc:spChg>
        <pc:spChg chg="add del mod">
          <ac:chgData name="Rovner, Amy" userId="b85b2ffb-d992-4d94-8ad1-a476bd949b3f" providerId="ADAL" clId="{EAC427C3-675E-4B3D-88FF-5CAE7EDC21B4}" dt="2021-04-28T21:20:13.945" v="658"/>
          <ac:spMkLst>
            <pc:docMk/>
            <pc:sldMk cId="853074145" sldId="301"/>
            <ac:spMk id="36" creationId="{F05C8A1B-6365-4E93-AA1B-07476571294F}"/>
          </ac:spMkLst>
        </pc:spChg>
        <pc:spChg chg="add del mod">
          <ac:chgData name="Rovner, Amy" userId="b85b2ffb-d992-4d94-8ad1-a476bd949b3f" providerId="ADAL" clId="{EAC427C3-675E-4B3D-88FF-5CAE7EDC21B4}" dt="2021-04-28T21:20:13.945" v="658"/>
          <ac:spMkLst>
            <pc:docMk/>
            <pc:sldMk cId="853074145" sldId="301"/>
            <ac:spMk id="37" creationId="{6CC5FE77-774C-4E71-ACE0-97829992918B}"/>
          </ac:spMkLst>
        </pc:spChg>
        <pc:spChg chg="add del mod">
          <ac:chgData name="Rovner, Amy" userId="b85b2ffb-d992-4d94-8ad1-a476bd949b3f" providerId="ADAL" clId="{EAC427C3-675E-4B3D-88FF-5CAE7EDC21B4}" dt="2021-04-28T21:20:13.945" v="658"/>
          <ac:spMkLst>
            <pc:docMk/>
            <pc:sldMk cId="853074145" sldId="301"/>
            <ac:spMk id="38" creationId="{44A206FD-828F-456F-801E-3531D5D9C1AD}"/>
          </ac:spMkLst>
        </pc:spChg>
        <pc:spChg chg="add del mod">
          <ac:chgData name="Rovner, Amy" userId="b85b2ffb-d992-4d94-8ad1-a476bd949b3f" providerId="ADAL" clId="{EAC427C3-675E-4B3D-88FF-5CAE7EDC21B4}" dt="2021-04-28T21:20:13.945" v="658"/>
          <ac:spMkLst>
            <pc:docMk/>
            <pc:sldMk cId="853074145" sldId="301"/>
            <ac:spMk id="39" creationId="{6F088C03-E639-4694-9987-924084099D5E}"/>
          </ac:spMkLst>
        </pc:spChg>
        <pc:spChg chg="add del mod">
          <ac:chgData name="Rovner, Amy" userId="b85b2ffb-d992-4d94-8ad1-a476bd949b3f" providerId="ADAL" clId="{EAC427C3-675E-4B3D-88FF-5CAE7EDC21B4}" dt="2021-04-28T21:20:38.752" v="660"/>
          <ac:spMkLst>
            <pc:docMk/>
            <pc:sldMk cId="853074145" sldId="301"/>
            <ac:spMk id="40" creationId="{776D8A03-E529-4B99-AAB7-BFDF15E1FE60}"/>
          </ac:spMkLst>
        </pc:spChg>
        <pc:spChg chg="add del mod">
          <ac:chgData name="Rovner, Amy" userId="b85b2ffb-d992-4d94-8ad1-a476bd949b3f" providerId="ADAL" clId="{EAC427C3-675E-4B3D-88FF-5CAE7EDC21B4}" dt="2021-04-28T21:22:37.001" v="666"/>
          <ac:spMkLst>
            <pc:docMk/>
            <pc:sldMk cId="853074145" sldId="301"/>
            <ac:spMk id="41" creationId="{655001B0-2D35-4A60-B8E7-5015C16CF4A7}"/>
          </ac:spMkLst>
        </pc:spChg>
        <pc:spChg chg="add del mod">
          <ac:chgData name="Rovner, Amy" userId="b85b2ffb-d992-4d94-8ad1-a476bd949b3f" providerId="ADAL" clId="{EAC427C3-675E-4B3D-88FF-5CAE7EDC21B4}" dt="2021-04-28T21:24:24.333" v="674"/>
          <ac:spMkLst>
            <pc:docMk/>
            <pc:sldMk cId="853074145" sldId="301"/>
            <ac:spMk id="43" creationId="{49D5015B-1DE2-4CCA-8EFA-65CA373D30B8}"/>
          </ac:spMkLst>
        </pc:spChg>
        <pc:spChg chg="add del mod">
          <ac:chgData name="Rovner, Amy" userId="b85b2ffb-d992-4d94-8ad1-a476bd949b3f" providerId="ADAL" clId="{EAC427C3-675E-4B3D-88FF-5CAE7EDC21B4}" dt="2021-04-28T21:24:24.333" v="674"/>
          <ac:spMkLst>
            <pc:docMk/>
            <pc:sldMk cId="853074145" sldId="301"/>
            <ac:spMk id="44" creationId="{F4FAB031-3CEB-425B-971E-9D3A9667DB41}"/>
          </ac:spMkLst>
        </pc:spChg>
        <pc:spChg chg="add del mod">
          <ac:chgData name="Rovner, Amy" userId="b85b2ffb-d992-4d94-8ad1-a476bd949b3f" providerId="ADAL" clId="{EAC427C3-675E-4B3D-88FF-5CAE7EDC21B4}" dt="2021-04-28T21:24:24.333" v="674"/>
          <ac:spMkLst>
            <pc:docMk/>
            <pc:sldMk cId="853074145" sldId="301"/>
            <ac:spMk id="45" creationId="{34D2FB5E-D727-41AA-AB45-A8EBE5CB5D44}"/>
          </ac:spMkLst>
        </pc:spChg>
        <pc:spChg chg="add del mod">
          <ac:chgData name="Rovner, Amy" userId="b85b2ffb-d992-4d94-8ad1-a476bd949b3f" providerId="ADAL" clId="{EAC427C3-675E-4B3D-88FF-5CAE7EDC21B4}" dt="2021-04-28T21:28:41.971" v="706"/>
          <ac:spMkLst>
            <pc:docMk/>
            <pc:sldMk cId="853074145" sldId="301"/>
            <ac:spMk id="46" creationId="{860AC03A-6F57-4C0A-A4A7-8A70D97098BE}"/>
          </ac:spMkLst>
        </pc:spChg>
        <pc:spChg chg="add del mod">
          <ac:chgData name="Rovner, Amy" userId="b85b2ffb-d992-4d94-8ad1-a476bd949b3f" providerId="ADAL" clId="{EAC427C3-675E-4B3D-88FF-5CAE7EDC21B4}" dt="2021-04-28T21:28:41.971" v="706"/>
          <ac:spMkLst>
            <pc:docMk/>
            <pc:sldMk cId="853074145" sldId="301"/>
            <ac:spMk id="47" creationId="{D0659C73-1FB8-4696-8ECE-8B740FDBED7D}"/>
          </ac:spMkLst>
        </pc:spChg>
        <pc:spChg chg="add del mod">
          <ac:chgData name="Rovner, Amy" userId="b85b2ffb-d992-4d94-8ad1-a476bd949b3f" providerId="ADAL" clId="{EAC427C3-675E-4B3D-88FF-5CAE7EDC21B4}" dt="2021-04-28T21:33:10.921" v="731"/>
          <ac:spMkLst>
            <pc:docMk/>
            <pc:sldMk cId="853074145" sldId="301"/>
            <ac:spMk id="48" creationId="{284967A2-17CE-433E-8433-62C731CA93B0}"/>
          </ac:spMkLst>
        </pc:spChg>
        <pc:spChg chg="add del mod">
          <ac:chgData name="Rovner, Amy" userId="b85b2ffb-d992-4d94-8ad1-a476bd949b3f" providerId="ADAL" clId="{EAC427C3-675E-4B3D-88FF-5CAE7EDC21B4}" dt="2021-04-28T21:33:10.921" v="731"/>
          <ac:spMkLst>
            <pc:docMk/>
            <pc:sldMk cId="853074145" sldId="301"/>
            <ac:spMk id="49" creationId="{FF29B2CB-0D2D-4EF9-91FC-3A344FF5FDE6}"/>
          </ac:spMkLst>
        </pc:spChg>
        <pc:spChg chg="add del mod">
          <ac:chgData name="Rovner, Amy" userId="b85b2ffb-d992-4d94-8ad1-a476bd949b3f" providerId="ADAL" clId="{EAC427C3-675E-4B3D-88FF-5CAE7EDC21B4}" dt="2021-04-28T21:33:10.921" v="731"/>
          <ac:spMkLst>
            <pc:docMk/>
            <pc:sldMk cId="853074145" sldId="301"/>
            <ac:spMk id="50" creationId="{0F4735BA-5267-4614-8046-3835B05F262C}"/>
          </ac:spMkLst>
        </pc:spChg>
        <pc:spChg chg="add del mod">
          <ac:chgData name="Rovner, Amy" userId="b85b2ffb-d992-4d94-8ad1-a476bd949b3f" providerId="ADAL" clId="{EAC427C3-675E-4B3D-88FF-5CAE7EDC21B4}" dt="2021-04-28T21:33:10.921" v="731"/>
          <ac:spMkLst>
            <pc:docMk/>
            <pc:sldMk cId="853074145" sldId="301"/>
            <ac:spMk id="51" creationId="{434BCB1F-8C90-4369-A15F-EC9C828311FD}"/>
          </ac:spMkLst>
        </pc:spChg>
        <pc:spChg chg="add del mod">
          <ac:chgData name="Rovner, Amy" userId="b85b2ffb-d992-4d94-8ad1-a476bd949b3f" providerId="ADAL" clId="{EAC427C3-675E-4B3D-88FF-5CAE7EDC21B4}" dt="2021-04-28T21:33:37.360" v="734"/>
          <ac:spMkLst>
            <pc:docMk/>
            <pc:sldMk cId="853074145" sldId="301"/>
            <ac:spMk id="52" creationId="{832D0DB3-3255-4A11-820C-200B77A5CF90}"/>
          </ac:spMkLst>
        </pc:spChg>
        <pc:spChg chg="add del mod">
          <ac:chgData name="Rovner, Amy" userId="b85b2ffb-d992-4d94-8ad1-a476bd949b3f" providerId="ADAL" clId="{EAC427C3-675E-4B3D-88FF-5CAE7EDC21B4}" dt="2021-04-28T21:33:37.360" v="734"/>
          <ac:spMkLst>
            <pc:docMk/>
            <pc:sldMk cId="853074145" sldId="301"/>
            <ac:spMk id="53" creationId="{5719BCC5-46D5-4795-9CA6-0E9B6ED54086}"/>
          </ac:spMkLst>
        </pc:spChg>
        <pc:spChg chg="add del mod">
          <ac:chgData name="Rovner, Amy" userId="b85b2ffb-d992-4d94-8ad1-a476bd949b3f" providerId="ADAL" clId="{EAC427C3-675E-4B3D-88FF-5CAE7EDC21B4}" dt="2021-04-28T21:33:42.912" v="735"/>
          <ac:spMkLst>
            <pc:docMk/>
            <pc:sldMk cId="853074145" sldId="301"/>
            <ac:spMk id="54" creationId="{2244C3CC-8A20-4917-8A27-CFC37650E24D}"/>
          </ac:spMkLst>
        </pc:spChg>
        <pc:spChg chg="add del mod">
          <ac:chgData name="Rovner, Amy" userId="b85b2ffb-d992-4d94-8ad1-a476bd949b3f" providerId="ADAL" clId="{EAC427C3-675E-4B3D-88FF-5CAE7EDC21B4}" dt="2021-04-28T21:33:42.912" v="735"/>
          <ac:spMkLst>
            <pc:docMk/>
            <pc:sldMk cId="853074145" sldId="301"/>
            <ac:spMk id="55" creationId="{DD5BB7D4-4748-4868-8735-2E31E4C30BB5}"/>
          </ac:spMkLst>
        </pc:spChg>
        <pc:spChg chg="add del mod">
          <ac:chgData name="Rovner, Amy" userId="b85b2ffb-d992-4d94-8ad1-a476bd949b3f" providerId="ADAL" clId="{EAC427C3-675E-4B3D-88FF-5CAE7EDC21B4}" dt="2021-04-28T21:35:34.511" v="744"/>
          <ac:spMkLst>
            <pc:docMk/>
            <pc:sldMk cId="853074145" sldId="301"/>
            <ac:spMk id="56" creationId="{9E1C3B82-1A30-4C71-A545-237A18643C93}"/>
          </ac:spMkLst>
        </pc:spChg>
        <pc:spChg chg="add del mod">
          <ac:chgData name="Rovner, Amy" userId="b85b2ffb-d992-4d94-8ad1-a476bd949b3f" providerId="ADAL" clId="{EAC427C3-675E-4B3D-88FF-5CAE7EDC21B4}" dt="2021-04-28T21:35:34.511" v="744"/>
          <ac:spMkLst>
            <pc:docMk/>
            <pc:sldMk cId="853074145" sldId="301"/>
            <ac:spMk id="57" creationId="{3733F9A0-A79B-44F6-9698-EE9CDB225A20}"/>
          </ac:spMkLst>
        </pc:spChg>
        <pc:spChg chg="add del mod">
          <ac:chgData name="Rovner, Amy" userId="b85b2ffb-d992-4d94-8ad1-a476bd949b3f" providerId="ADAL" clId="{EAC427C3-675E-4B3D-88FF-5CAE7EDC21B4}" dt="2021-04-28T21:35:34.511" v="744"/>
          <ac:spMkLst>
            <pc:docMk/>
            <pc:sldMk cId="853074145" sldId="301"/>
            <ac:spMk id="58" creationId="{3C9154D1-6F19-4B32-92D1-A39D56ADBED6}"/>
          </ac:spMkLst>
        </pc:spChg>
        <pc:spChg chg="add del mod">
          <ac:chgData name="Rovner, Amy" userId="b85b2ffb-d992-4d94-8ad1-a476bd949b3f" providerId="ADAL" clId="{EAC427C3-675E-4B3D-88FF-5CAE7EDC21B4}" dt="2021-04-28T21:35:34.511" v="744"/>
          <ac:spMkLst>
            <pc:docMk/>
            <pc:sldMk cId="853074145" sldId="301"/>
            <ac:spMk id="59" creationId="{43D98A14-9706-4E4A-8596-8DDF6EAA8986}"/>
          </ac:spMkLst>
        </pc:spChg>
        <pc:spChg chg="add del mod">
          <ac:chgData name="Rovner, Amy" userId="b85b2ffb-d992-4d94-8ad1-a476bd949b3f" providerId="ADAL" clId="{EAC427C3-675E-4B3D-88FF-5CAE7EDC21B4}" dt="2021-04-28T21:35:47.522" v="749"/>
          <ac:spMkLst>
            <pc:docMk/>
            <pc:sldMk cId="853074145" sldId="301"/>
            <ac:spMk id="60" creationId="{807D430D-6DDA-4A1F-931B-0A7573342D7B}"/>
          </ac:spMkLst>
        </pc:spChg>
        <pc:spChg chg="add del mod">
          <ac:chgData name="Rovner, Amy" userId="b85b2ffb-d992-4d94-8ad1-a476bd949b3f" providerId="ADAL" clId="{EAC427C3-675E-4B3D-88FF-5CAE7EDC21B4}" dt="2021-04-28T21:35:47.522" v="749"/>
          <ac:spMkLst>
            <pc:docMk/>
            <pc:sldMk cId="853074145" sldId="301"/>
            <ac:spMk id="61" creationId="{A9A8884D-472C-41D6-993B-2E6D60B75A07}"/>
          </ac:spMkLst>
        </pc:spChg>
        <pc:spChg chg="add mod">
          <ac:chgData name="Rovner, Amy" userId="b85b2ffb-d992-4d94-8ad1-a476bd949b3f" providerId="ADAL" clId="{EAC427C3-675E-4B3D-88FF-5CAE7EDC21B4}" dt="2021-04-28T21:36:20.673" v="871" actId="20577"/>
          <ac:spMkLst>
            <pc:docMk/>
            <pc:sldMk cId="853074145" sldId="301"/>
            <ac:spMk id="62" creationId="{4AB394A7-819A-421B-B4F6-9ADEFF0D20FD}"/>
          </ac:spMkLst>
        </pc:spChg>
        <pc:spChg chg="add del mod">
          <ac:chgData name="Rovner, Amy" userId="b85b2ffb-d992-4d94-8ad1-a476bd949b3f" providerId="ADAL" clId="{EAC427C3-675E-4B3D-88FF-5CAE7EDC21B4}" dt="2021-04-28T21:36:25.793" v="872"/>
          <ac:spMkLst>
            <pc:docMk/>
            <pc:sldMk cId="853074145" sldId="301"/>
            <ac:spMk id="63" creationId="{FA49E6BD-156F-4680-BA3C-791591A619F3}"/>
          </ac:spMkLst>
        </pc:spChg>
        <pc:spChg chg="add del mod">
          <ac:chgData name="Rovner, Amy" userId="b85b2ffb-d992-4d94-8ad1-a476bd949b3f" providerId="ADAL" clId="{EAC427C3-675E-4B3D-88FF-5CAE7EDC21B4}" dt="2021-04-28T21:36:25.793" v="872"/>
          <ac:spMkLst>
            <pc:docMk/>
            <pc:sldMk cId="853074145" sldId="301"/>
            <ac:spMk id="64" creationId="{7C244EB5-09BE-4C50-A3E8-3A45F62BED27}"/>
          </ac:spMkLst>
        </pc:spChg>
        <pc:spChg chg="add del mod">
          <ac:chgData name="Rovner, Amy" userId="b85b2ffb-d992-4d94-8ad1-a476bd949b3f" providerId="ADAL" clId="{EAC427C3-675E-4B3D-88FF-5CAE7EDC21B4}" dt="2021-04-28T21:36:25.793" v="872"/>
          <ac:spMkLst>
            <pc:docMk/>
            <pc:sldMk cId="853074145" sldId="301"/>
            <ac:spMk id="65" creationId="{E809FB75-6672-45DC-98C4-54E4F5128509}"/>
          </ac:spMkLst>
        </pc:spChg>
      </pc:sldChg>
      <pc:sldChg chg="add del">
        <pc:chgData name="Rovner, Amy" userId="b85b2ffb-d992-4d94-8ad1-a476bd949b3f" providerId="ADAL" clId="{EAC427C3-675E-4B3D-88FF-5CAE7EDC21B4}" dt="2021-04-28T20:49:29.284" v="88" actId="2696"/>
        <pc:sldMkLst>
          <pc:docMk/>
          <pc:sldMk cId="1907828034" sldId="301"/>
        </pc:sldMkLst>
      </pc:sldChg>
      <pc:sldChg chg="addSp delSp modSp add del">
        <pc:chgData name="Rovner, Amy" userId="b85b2ffb-d992-4d94-8ad1-a476bd949b3f" providerId="ADAL" clId="{EAC427C3-675E-4B3D-88FF-5CAE7EDC21B4}" dt="2021-04-28T21:02:06.056" v="259" actId="2696"/>
        <pc:sldMkLst>
          <pc:docMk/>
          <pc:sldMk cId="2070057502" sldId="301"/>
        </pc:sldMkLst>
        <pc:spChg chg="del">
          <ac:chgData name="Rovner, Amy" userId="b85b2ffb-d992-4d94-8ad1-a476bd949b3f" providerId="ADAL" clId="{EAC427C3-675E-4B3D-88FF-5CAE7EDC21B4}" dt="2021-04-28T21:01:32.689" v="257"/>
          <ac:spMkLst>
            <pc:docMk/>
            <pc:sldMk cId="2070057502" sldId="301"/>
            <ac:spMk id="3" creationId="{D4D54135-9421-4121-9178-E485B727C958}"/>
          </ac:spMkLst>
        </pc:spChg>
        <pc:spChg chg="del mod">
          <ac:chgData name="Rovner, Amy" userId="b85b2ffb-d992-4d94-8ad1-a476bd949b3f" providerId="ADAL" clId="{EAC427C3-675E-4B3D-88FF-5CAE7EDC21B4}" dt="2021-04-28T21:01:32.689" v="257"/>
          <ac:spMkLst>
            <pc:docMk/>
            <pc:sldMk cId="2070057502" sldId="301"/>
            <ac:spMk id="4" creationId="{C4251B91-4C06-4A5D-BC64-468E1BE65951}"/>
          </ac:spMkLst>
        </pc:spChg>
        <pc:spChg chg="add mod">
          <ac:chgData name="Rovner, Amy" userId="b85b2ffb-d992-4d94-8ad1-a476bd949b3f" providerId="ADAL" clId="{EAC427C3-675E-4B3D-88FF-5CAE7EDC21B4}" dt="2021-04-28T21:01:32.720" v="258" actId="27636"/>
          <ac:spMkLst>
            <pc:docMk/>
            <pc:sldMk cId="2070057502" sldId="301"/>
            <ac:spMk id="5" creationId="{4F46C862-CF94-41B3-AFC4-D47C2726B37C}"/>
          </ac:spMkLst>
        </pc:spChg>
        <pc:spChg chg="add mod">
          <ac:chgData name="Rovner, Amy" userId="b85b2ffb-d992-4d94-8ad1-a476bd949b3f" providerId="ADAL" clId="{EAC427C3-675E-4B3D-88FF-5CAE7EDC21B4}" dt="2021-04-28T21:01:32.689" v="257"/>
          <ac:spMkLst>
            <pc:docMk/>
            <pc:sldMk cId="2070057502" sldId="301"/>
            <ac:spMk id="6" creationId="{570A274E-687E-4ED2-AC59-E60B8D40D2D9}"/>
          </ac:spMkLst>
        </pc:spChg>
        <pc:spChg chg="add mod">
          <ac:chgData name="Rovner, Amy" userId="b85b2ffb-d992-4d94-8ad1-a476bd949b3f" providerId="ADAL" clId="{EAC427C3-675E-4B3D-88FF-5CAE7EDC21B4}" dt="2021-04-28T21:01:32.689" v="257"/>
          <ac:spMkLst>
            <pc:docMk/>
            <pc:sldMk cId="2070057502" sldId="301"/>
            <ac:spMk id="7" creationId="{ABBDB615-86E9-44A6-A4E1-13969FBB6D46}"/>
          </ac:spMkLst>
        </pc:spChg>
      </pc:sldChg>
      <pc:sldMasterChg chg="modSp delSldLayout modSldLayout">
        <pc:chgData name="Rovner, Amy" userId="b85b2ffb-d992-4d94-8ad1-a476bd949b3f" providerId="ADAL" clId="{EAC427C3-675E-4B3D-88FF-5CAE7EDC21B4}" dt="2021-04-28T21:32:37.225" v="730" actId="122"/>
        <pc:sldMasterMkLst>
          <pc:docMk/>
          <pc:sldMasterMk cId="502147337" sldId="2147483648"/>
        </pc:sldMasterMkLst>
        <pc:spChg chg="mod">
          <ac:chgData name="Rovner, Amy" userId="b85b2ffb-d992-4d94-8ad1-a476bd949b3f" providerId="ADAL" clId="{EAC427C3-675E-4B3D-88FF-5CAE7EDC21B4}" dt="2021-04-28T21:12:26.559" v="450"/>
          <ac:spMkLst>
            <pc:docMk/>
            <pc:sldMasterMk cId="502147337" sldId="2147483648"/>
            <ac:spMk id="5" creationId="{00000000-0000-0000-0000-000000000000}"/>
          </ac:spMkLst>
        </pc:spChg>
        <pc:sldLayoutChg chg="addSp modSp">
          <pc:chgData name="Rovner, Amy" userId="b85b2ffb-d992-4d94-8ad1-a476bd949b3f" providerId="ADAL" clId="{EAC427C3-675E-4B3D-88FF-5CAE7EDC21B4}" dt="2021-04-28T21:12:40.547" v="452" actId="13244"/>
          <pc:sldLayoutMkLst>
            <pc:docMk/>
            <pc:sldMasterMk cId="502147337" sldId="2147483648"/>
            <pc:sldLayoutMk cId="2105039512" sldId="2147483649"/>
          </pc:sldLayoutMkLst>
          <pc:spChg chg="mod">
            <ac:chgData name="Rovner, Amy" userId="b85b2ffb-d992-4d94-8ad1-a476bd949b3f" providerId="ADAL" clId="{EAC427C3-675E-4B3D-88FF-5CAE7EDC21B4}" dt="2021-04-28T20:45:18.842" v="11" actId="14100"/>
            <ac:spMkLst>
              <pc:docMk/>
              <pc:sldMasterMk cId="502147337" sldId="2147483648"/>
              <pc:sldLayoutMk cId="2105039512" sldId="2147483649"/>
              <ac:spMk id="2" creationId="{00000000-0000-0000-0000-000000000000}"/>
            </ac:spMkLst>
          </pc:spChg>
          <pc:spChg chg="mod">
            <ac:chgData name="Rovner, Amy" userId="b85b2ffb-d992-4d94-8ad1-a476bd949b3f" providerId="ADAL" clId="{EAC427C3-675E-4B3D-88FF-5CAE7EDC21B4}" dt="2021-04-28T20:45:23.414" v="12" actId="1076"/>
            <ac:spMkLst>
              <pc:docMk/>
              <pc:sldMasterMk cId="502147337" sldId="2147483648"/>
              <pc:sldLayoutMk cId="2105039512" sldId="2147483649"/>
              <ac:spMk id="3" creationId="{00000000-0000-0000-0000-000000000000}"/>
            </ac:spMkLst>
          </pc:spChg>
          <pc:spChg chg="mod">
            <ac:chgData name="Rovner, Amy" userId="b85b2ffb-d992-4d94-8ad1-a476bd949b3f" providerId="ADAL" clId="{EAC427C3-675E-4B3D-88FF-5CAE7EDC21B4}" dt="2021-04-28T21:12:35.212" v="451"/>
            <ac:spMkLst>
              <pc:docMk/>
              <pc:sldMasterMk cId="502147337" sldId="2147483648"/>
              <pc:sldLayoutMk cId="2105039512" sldId="2147483649"/>
              <ac:spMk id="5" creationId="{00000000-0000-0000-0000-000000000000}"/>
            </ac:spMkLst>
          </pc:spChg>
          <pc:picChg chg="add mod">
            <ac:chgData name="Rovner, Amy" userId="b85b2ffb-d992-4d94-8ad1-a476bd949b3f" providerId="ADAL" clId="{EAC427C3-675E-4B3D-88FF-5CAE7EDC21B4}" dt="2021-04-28T21:12:40.547" v="452" actId="13244"/>
            <ac:picMkLst>
              <pc:docMk/>
              <pc:sldMasterMk cId="502147337" sldId="2147483648"/>
              <pc:sldLayoutMk cId="2105039512" sldId="2147483649"/>
              <ac:picMk id="7" creationId="{9F2F6A16-A80A-4915-AD7B-C5C86D7EFC61}"/>
            </ac:picMkLst>
          </pc:picChg>
        </pc:sldLayoutChg>
        <pc:sldLayoutChg chg="modSp">
          <pc:chgData name="Rovner, Amy" userId="b85b2ffb-d992-4d94-8ad1-a476bd949b3f" providerId="ADAL" clId="{EAC427C3-675E-4B3D-88FF-5CAE7EDC21B4}" dt="2021-04-28T21:12:55.444" v="456" actId="13244"/>
          <pc:sldLayoutMkLst>
            <pc:docMk/>
            <pc:sldMasterMk cId="502147337" sldId="2147483648"/>
            <pc:sldLayoutMk cId="3047486842" sldId="2147483650"/>
          </pc:sldLayoutMkLst>
          <pc:spChg chg="mod">
            <ac:chgData name="Rovner, Amy" userId="b85b2ffb-d992-4d94-8ad1-a476bd949b3f" providerId="ADAL" clId="{EAC427C3-675E-4B3D-88FF-5CAE7EDC21B4}" dt="2021-04-28T21:12:53.905" v="455"/>
            <ac:spMkLst>
              <pc:docMk/>
              <pc:sldMasterMk cId="502147337" sldId="2147483648"/>
              <pc:sldLayoutMk cId="3047486842" sldId="2147483650"/>
              <ac:spMk id="5" creationId="{00000000-0000-0000-0000-000000000000}"/>
            </ac:spMkLst>
          </pc:spChg>
          <pc:spChg chg="mod">
            <ac:chgData name="Rovner, Amy" userId="b85b2ffb-d992-4d94-8ad1-a476bd949b3f" providerId="ADAL" clId="{EAC427C3-675E-4B3D-88FF-5CAE7EDC21B4}" dt="2021-04-28T21:12:55.444" v="456" actId="13244"/>
            <ac:spMkLst>
              <pc:docMk/>
              <pc:sldMasterMk cId="502147337" sldId="2147483648"/>
              <pc:sldLayoutMk cId="3047486842" sldId="2147483650"/>
              <ac:spMk id="6" creationId="{00000000-0000-0000-0000-000000000000}"/>
            </ac:spMkLst>
          </pc:spChg>
          <pc:spChg chg="mod">
            <ac:chgData name="Rovner, Amy" userId="b85b2ffb-d992-4d94-8ad1-a476bd949b3f" providerId="ADAL" clId="{EAC427C3-675E-4B3D-88FF-5CAE7EDC21B4}" dt="2021-04-28T21:12:47.434" v="453" actId="13244"/>
            <ac:spMkLst>
              <pc:docMk/>
              <pc:sldMasterMk cId="502147337" sldId="2147483648"/>
              <pc:sldLayoutMk cId="3047486842" sldId="2147483650"/>
              <ac:spMk id="7" creationId="{00000000-0000-0000-0000-000000000000}"/>
            </ac:spMkLst>
          </pc:spChg>
          <pc:spChg chg="mod">
            <ac:chgData name="Rovner, Amy" userId="b85b2ffb-d992-4d94-8ad1-a476bd949b3f" providerId="ADAL" clId="{EAC427C3-675E-4B3D-88FF-5CAE7EDC21B4}" dt="2021-04-28T21:12:51.238" v="454" actId="13244"/>
            <ac:spMkLst>
              <pc:docMk/>
              <pc:sldMasterMk cId="502147337" sldId="2147483648"/>
              <pc:sldLayoutMk cId="3047486842" sldId="2147483650"/>
              <ac:spMk id="8" creationId="{00000000-0000-0000-0000-000000000000}"/>
            </ac:spMkLst>
          </pc:spChg>
        </pc:sldLayoutChg>
        <pc:sldLayoutChg chg="modSp">
          <pc:chgData name="Rovner, Amy" userId="b85b2ffb-d992-4d94-8ad1-a476bd949b3f" providerId="ADAL" clId="{EAC427C3-675E-4B3D-88FF-5CAE7EDC21B4}" dt="2021-04-28T21:13:18.833" v="460"/>
          <pc:sldLayoutMkLst>
            <pc:docMk/>
            <pc:sldMasterMk cId="502147337" sldId="2147483648"/>
            <pc:sldLayoutMk cId="83631651" sldId="2147483651"/>
          </pc:sldLayoutMkLst>
          <pc:spChg chg="mod">
            <ac:chgData name="Rovner, Amy" userId="b85b2ffb-d992-4d94-8ad1-a476bd949b3f" providerId="ADAL" clId="{EAC427C3-675E-4B3D-88FF-5CAE7EDC21B4}" dt="2021-04-28T20:52:33.740" v="121" actId="14100"/>
            <ac:spMkLst>
              <pc:docMk/>
              <pc:sldMasterMk cId="502147337" sldId="2147483648"/>
              <pc:sldLayoutMk cId="83631651" sldId="2147483651"/>
              <ac:spMk id="2" creationId="{00000000-0000-0000-0000-000000000000}"/>
            </ac:spMkLst>
          </pc:spChg>
          <pc:spChg chg="mod">
            <ac:chgData name="Rovner, Amy" userId="b85b2ffb-d992-4d94-8ad1-a476bd949b3f" providerId="ADAL" clId="{EAC427C3-675E-4B3D-88FF-5CAE7EDC21B4}" dt="2021-04-28T20:52:37.346" v="123" actId="1076"/>
            <ac:spMkLst>
              <pc:docMk/>
              <pc:sldMasterMk cId="502147337" sldId="2147483648"/>
              <pc:sldLayoutMk cId="83631651" sldId="2147483651"/>
              <ac:spMk id="3" creationId="{00000000-0000-0000-0000-000000000000}"/>
            </ac:spMkLst>
          </pc:spChg>
          <pc:spChg chg="mod">
            <ac:chgData name="Rovner, Amy" userId="b85b2ffb-d992-4d94-8ad1-a476bd949b3f" providerId="ADAL" clId="{EAC427C3-675E-4B3D-88FF-5CAE7EDC21B4}" dt="2021-04-28T21:13:18.833" v="460"/>
            <ac:spMkLst>
              <pc:docMk/>
              <pc:sldMasterMk cId="502147337" sldId="2147483648"/>
              <pc:sldLayoutMk cId="83631651" sldId="2147483651"/>
              <ac:spMk id="5" creationId="{00000000-0000-0000-0000-000000000000}"/>
            </ac:spMkLst>
          </pc:spChg>
        </pc:sldLayoutChg>
        <pc:sldLayoutChg chg="modSp">
          <pc:chgData name="Rovner, Amy" userId="b85b2ffb-d992-4d94-8ad1-a476bd949b3f" providerId="ADAL" clId="{EAC427C3-675E-4B3D-88FF-5CAE7EDC21B4}" dt="2021-04-28T21:13:30.632" v="462"/>
          <pc:sldLayoutMkLst>
            <pc:docMk/>
            <pc:sldMasterMk cId="502147337" sldId="2147483648"/>
            <pc:sldLayoutMk cId="2466783001" sldId="2147483652"/>
          </pc:sldLayoutMkLst>
          <pc:spChg chg="mod">
            <ac:chgData name="Rovner, Amy" userId="b85b2ffb-d992-4d94-8ad1-a476bd949b3f" providerId="ADAL" clId="{EAC427C3-675E-4B3D-88FF-5CAE7EDC21B4}" dt="2021-04-28T21:13:30.632" v="462"/>
            <ac:spMkLst>
              <pc:docMk/>
              <pc:sldMasterMk cId="502147337" sldId="2147483648"/>
              <pc:sldLayoutMk cId="2466783001" sldId="2147483652"/>
              <ac:spMk id="6" creationId="{00000000-0000-0000-0000-000000000000}"/>
            </ac:spMkLst>
          </pc:spChg>
          <pc:spChg chg="mod">
            <ac:chgData name="Rovner, Amy" userId="b85b2ffb-d992-4d94-8ad1-a476bd949b3f" providerId="ADAL" clId="{EAC427C3-675E-4B3D-88FF-5CAE7EDC21B4}" dt="2021-04-28T21:13:26.204" v="461" actId="13244"/>
            <ac:spMkLst>
              <pc:docMk/>
              <pc:sldMasterMk cId="502147337" sldId="2147483648"/>
              <pc:sldLayoutMk cId="2466783001" sldId="2147483652"/>
              <ac:spMk id="9" creationId="{00000000-0000-0000-0000-000000000000}"/>
            </ac:spMkLst>
          </pc:spChg>
        </pc:sldLayoutChg>
        <pc:sldLayoutChg chg="modSp">
          <pc:chgData name="Rovner, Amy" userId="b85b2ffb-d992-4d94-8ad1-a476bd949b3f" providerId="ADAL" clId="{EAC427C3-675E-4B3D-88FF-5CAE7EDC21B4}" dt="2021-04-28T21:13:50.381" v="464"/>
          <pc:sldLayoutMkLst>
            <pc:docMk/>
            <pc:sldMasterMk cId="502147337" sldId="2147483648"/>
            <pc:sldLayoutMk cId="1281724406" sldId="2147483653"/>
          </pc:sldLayoutMkLst>
          <pc:spChg chg="mod">
            <ac:chgData name="Rovner, Amy" userId="b85b2ffb-d992-4d94-8ad1-a476bd949b3f" providerId="ADAL" clId="{EAC427C3-675E-4B3D-88FF-5CAE7EDC21B4}" dt="2021-04-28T21:13:50.381" v="464"/>
            <ac:spMkLst>
              <pc:docMk/>
              <pc:sldMasterMk cId="502147337" sldId="2147483648"/>
              <pc:sldLayoutMk cId="1281724406" sldId="2147483653"/>
              <ac:spMk id="8" creationId="{00000000-0000-0000-0000-000000000000}"/>
            </ac:spMkLst>
          </pc:spChg>
          <pc:spChg chg="mod">
            <ac:chgData name="Rovner, Amy" userId="b85b2ffb-d992-4d94-8ad1-a476bd949b3f" providerId="ADAL" clId="{EAC427C3-675E-4B3D-88FF-5CAE7EDC21B4}" dt="2021-04-28T21:09:55.429" v="425" actId="13244"/>
            <ac:spMkLst>
              <pc:docMk/>
              <pc:sldMasterMk cId="502147337" sldId="2147483648"/>
              <pc:sldLayoutMk cId="1281724406" sldId="2147483653"/>
              <ac:spMk id="10" creationId="{00000000-0000-0000-0000-000000000000}"/>
            </ac:spMkLst>
          </pc:spChg>
        </pc:sldLayoutChg>
        <pc:sldLayoutChg chg="modSp">
          <pc:chgData name="Rovner, Amy" userId="b85b2ffb-d992-4d94-8ad1-a476bd949b3f" providerId="ADAL" clId="{EAC427C3-675E-4B3D-88FF-5CAE7EDC21B4}" dt="2021-04-28T21:14:39.701" v="477" actId="13244"/>
          <pc:sldLayoutMkLst>
            <pc:docMk/>
            <pc:sldMasterMk cId="502147337" sldId="2147483648"/>
            <pc:sldLayoutMk cId="3828487211" sldId="2147483654"/>
          </pc:sldLayoutMkLst>
          <pc:spChg chg="mod">
            <ac:chgData name="Rovner, Amy" userId="b85b2ffb-d992-4d94-8ad1-a476bd949b3f" providerId="ADAL" clId="{EAC427C3-675E-4B3D-88FF-5CAE7EDC21B4}" dt="2021-04-28T21:14:38.235" v="476"/>
            <ac:spMkLst>
              <pc:docMk/>
              <pc:sldMasterMk cId="502147337" sldId="2147483648"/>
              <pc:sldLayoutMk cId="3828487211" sldId="2147483654"/>
              <ac:spMk id="4" creationId="{00000000-0000-0000-0000-000000000000}"/>
            </ac:spMkLst>
          </pc:spChg>
          <pc:spChg chg="mod">
            <ac:chgData name="Rovner, Amy" userId="b85b2ffb-d992-4d94-8ad1-a476bd949b3f" providerId="ADAL" clId="{EAC427C3-675E-4B3D-88FF-5CAE7EDC21B4}" dt="2021-04-28T21:14:39.701" v="477" actId="13244"/>
            <ac:spMkLst>
              <pc:docMk/>
              <pc:sldMasterMk cId="502147337" sldId="2147483648"/>
              <pc:sldLayoutMk cId="3828487211" sldId="2147483654"/>
              <ac:spMk id="5" creationId="{00000000-0000-0000-0000-000000000000}"/>
            </ac:spMkLst>
          </pc:spChg>
        </pc:sldLayoutChg>
        <pc:sldLayoutChg chg="modSp">
          <pc:chgData name="Rovner, Amy" userId="b85b2ffb-d992-4d94-8ad1-a476bd949b3f" providerId="ADAL" clId="{EAC427C3-675E-4B3D-88FF-5CAE7EDC21B4}" dt="2021-04-28T21:14:48.355" v="482"/>
          <pc:sldLayoutMkLst>
            <pc:docMk/>
            <pc:sldMasterMk cId="502147337" sldId="2147483648"/>
            <pc:sldLayoutMk cId="1172767653" sldId="2147483655"/>
          </pc:sldLayoutMkLst>
          <pc:spChg chg="mod">
            <ac:chgData name="Rovner, Amy" userId="b85b2ffb-d992-4d94-8ad1-a476bd949b3f" providerId="ADAL" clId="{EAC427C3-675E-4B3D-88FF-5CAE7EDC21B4}" dt="2021-04-28T21:14:48.355" v="482"/>
            <ac:spMkLst>
              <pc:docMk/>
              <pc:sldMasterMk cId="502147337" sldId="2147483648"/>
              <pc:sldLayoutMk cId="1172767653" sldId="2147483655"/>
              <ac:spMk id="3" creationId="{00000000-0000-0000-0000-000000000000}"/>
            </ac:spMkLst>
          </pc:spChg>
          <pc:spChg chg="mod">
            <ac:chgData name="Rovner, Amy" userId="b85b2ffb-d992-4d94-8ad1-a476bd949b3f" providerId="ADAL" clId="{EAC427C3-675E-4B3D-88FF-5CAE7EDC21B4}" dt="2021-04-28T21:14:47.851" v="481"/>
            <ac:spMkLst>
              <pc:docMk/>
              <pc:sldMasterMk cId="502147337" sldId="2147483648"/>
              <pc:sldLayoutMk cId="1172767653" sldId="2147483655"/>
              <ac:spMk id="4" creationId="{00000000-0000-0000-0000-000000000000}"/>
            </ac:spMkLst>
          </pc:spChg>
        </pc:sldLayoutChg>
        <pc:sldLayoutChg chg="modSp">
          <pc:chgData name="Rovner, Amy" userId="b85b2ffb-d992-4d94-8ad1-a476bd949b3f" providerId="ADAL" clId="{EAC427C3-675E-4B3D-88FF-5CAE7EDC21B4}" dt="2021-04-28T21:15:00.756" v="485" actId="13244"/>
          <pc:sldLayoutMkLst>
            <pc:docMk/>
            <pc:sldMasterMk cId="502147337" sldId="2147483648"/>
            <pc:sldLayoutMk cId="1965483005" sldId="2147483656"/>
          </pc:sldLayoutMkLst>
          <pc:spChg chg="mod">
            <ac:chgData name="Rovner, Amy" userId="b85b2ffb-d992-4d94-8ad1-a476bd949b3f" providerId="ADAL" clId="{EAC427C3-675E-4B3D-88FF-5CAE7EDC21B4}" dt="2021-04-28T21:10:28.221" v="429" actId="13244"/>
            <ac:spMkLst>
              <pc:docMk/>
              <pc:sldMasterMk cId="502147337" sldId="2147483648"/>
              <pc:sldLayoutMk cId="1965483005" sldId="2147483656"/>
              <ac:spMk id="4" creationId="{00000000-0000-0000-0000-000000000000}"/>
            </ac:spMkLst>
          </pc:spChg>
          <pc:spChg chg="mod">
            <ac:chgData name="Rovner, Amy" userId="b85b2ffb-d992-4d94-8ad1-a476bd949b3f" providerId="ADAL" clId="{EAC427C3-675E-4B3D-88FF-5CAE7EDC21B4}" dt="2021-04-28T21:14:59.408" v="484"/>
            <ac:spMkLst>
              <pc:docMk/>
              <pc:sldMasterMk cId="502147337" sldId="2147483648"/>
              <pc:sldLayoutMk cId="1965483005" sldId="2147483656"/>
              <ac:spMk id="6" creationId="{00000000-0000-0000-0000-000000000000}"/>
            </ac:spMkLst>
          </pc:spChg>
          <pc:spChg chg="mod">
            <ac:chgData name="Rovner, Amy" userId="b85b2ffb-d992-4d94-8ad1-a476bd949b3f" providerId="ADAL" clId="{EAC427C3-675E-4B3D-88FF-5CAE7EDC21B4}" dt="2021-04-28T21:15:00.756" v="485" actId="13244"/>
            <ac:spMkLst>
              <pc:docMk/>
              <pc:sldMasterMk cId="502147337" sldId="2147483648"/>
              <pc:sldLayoutMk cId="1965483005" sldId="2147483656"/>
              <ac:spMk id="7" creationId="{00000000-0000-0000-0000-000000000000}"/>
            </ac:spMkLst>
          </pc:spChg>
        </pc:sldLayoutChg>
        <pc:sldLayoutChg chg="modSp">
          <pc:chgData name="Rovner, Amy" userId="b85b2ffb-d992-4d94-8ad1-a476bd949b3f" providerId="ADAL" clId="{EAC427C3-675E-4B3D-88FF-5CAE7EDC21B4}" dt="2021-04-28T21:32:26.437" v="728" actId="122"/>
          <pc:sldLayoutMkLst>
            <pc:docMk/>
            <pc:sldMasterMk cId="502147337" sldId="2147483648"/>
            <pc:sldLayoutMk cId="3479502859" sldId="2147483657"/>
          </pc:sldLayoutMkLst>
          <pc:spChg chg="mod">
            <ac:chgData name="Rovner, Amy" userId="b85b2ffb-d992-4d94-8ad1-a476bd949b3f" providerId="ADAL" clId="{EAC427C3-675E-4B3D-88FF-5CAE7EDC21B4}" dt="2021-04-28T21:32:23.462" v="727" actId="122"/>
            <ac:spMkLst>
              <pc:docMk/>
              <pc:sldMasterMk cId="502147337" sldId="2147483648"/>
              <pc:sldLayoutMk cId="3479502859" sldId="2147483657"/>
              <ac:spMk id="2" creationId="{00000000-0000-0000-0000-000000000000}"/>
            </ac:spMkLst>
          </pc:spChg>
          <pc:spChg chg="mod">
            <ac:chgData name="Rovner, Amy" userId="b85b2ffb-d992-4d94-8ad1-a476bd949b3f" providerId="ADAL" clId="{EAC427C3-675E-4B3D-88FF-5CAE7EDC21B4}" dt="2021-04-28T21:32:26.437" v="728" actId="122"/>
            <ac:spMkLst>
              <pc:docMk/>
              <pc:sldMasterMk cId="502147337" sldId="2147483648"/>
              <pc:sldLayoutMk cId="3479502859" sldId="2147483657"/>
              <ac:spMk id="4" creationId="{00000000-0000-0000-0000-000000000000}"/>
            </ac:spMkLst>
          </pc:spChg>
          <pc:spChg chg="mod">
            <ac:chgData name="Rovner, Amy" userId="b85b2ffb-d992-4d94-8ad1-a476bd949b3f" providerId="ADAL" clId="{EAC427C3-675E-4B3D-88FF-5CAE7EDC21B4}" dt="2021-04-28T21:15:21.163" v="491"/>
            <ac:spMkLst>
              <pc:docMk/>
              <pc:sldMasterMk cId="502147337" sldId="2147483648"/>
              <pc:sldLayoutMk cId="3479502859" sldId="2147483657"/>
              <ac:spMk id="6" creationId="{00000000-0000-0000-0000-000000000000}"/>
            </ac:spMkLst>
          </pc:spChg>
          <pc:spChg chg="mod">
            <ac:chgData name="Rovner, Amy" userId="b85b2ffb-d992-4d94-8ad1-a476bd949b3f" providerId="ADAL" clId="{EAC427C3-675E-4B3D-88FF-5CAE7EDC21B4}" dt="2021-04-28T21:15:15.306" v="489" actId="13244"/>
            <ac:spMkLst>
              <pc:docMk/>
              <pc:sldMasterMk cId="502147337" sldId="2147483648"/>
              <pc:sldLayoutMk cId="3479502859" sldId="2147483657"/>
              <ac:spMk id="7" creationId="{00000000-0000-0000-0000-000000000000}"/>
            </ac:spMkLst>
          </pc:spChg>
        </pc:sldLayoutChg>
        <pc:sldLayoutChg chg="addSp delSp modSp">
          <pc:chgData name="Rovner, Amy" userId="b85b2ffb-d992-4d94-8ad1-a476bd949b3f" providerId="ADAL" clId="{EAC427C3-675E-4B3D-88FF-5CAE7EDC21B4}" dt="2021-04-28T21:23:23.369" v="671" actId="478"/>
          <pc:sldLayoutMkLst>
            <pc:docMk/>
            <pc:sldMasterMk cId="502147337" sldId="2147483648"/>
            <pc:sldLayoutMk cId="698565325" sldId="2147483658"/>
          </pc:sldLayoutMkLst>
          <pc:spChg chg="mod">
            <ac:chgData name="Rovner, Amy" userId="b85b2ffb-d992-4d94-8ad1-a476bd949b3f" providerId="ADAL" clId="{EAC427C3-675E-4B3D-88FF-5CAE7EDC21B4}" dt="2021-04-28T21:13:02.750" v="457" actId="13244"/>
            <ac:spMkLst>
              <pc:docMk/>
              <pc:sldMasterMk cId="502147337" sldId="2147483648"/>
              <pc:sldLayoutMk cId="698565325" sldId="2147483658"/>
              <ac:spMk id="3" creationId="{B2EC1FE8-F2DD-294C-B024-C9AE009E9EA7}"/>
            </ac:spMkLst>
          </pc:spChg>
          <pc:spChg chg="mod">
            <ac:chgData name="Rovner, Amy" userId="b85b2ffb-d992-4d94-8ad1-a476bd949b3f" providerId="ADAL" clId="{EAC427C3-675E-4B3D-88FF-5CAE7EDC21B4}" dt="2021-04-28T21:13:06.360" v="459" actId="13244"/>
            <ac:spMkLst>
              <pc:docMk/>
              <pc:sldMasterMk cId="502147337" sldId="2147483648"/>
              <pc:sldLayoutMk cId="698565325" sldId="2147483658"/>
              <ac:spMk id="5" creationId="{E58D2D63-B178-4EAC-9E59-A8DB514E7AE1}"/>
            </ac:spMkLst>
          </pc:spChg>
          <pc:spChg chg="mod">
            <ac:chgData name="Rovner, Amy" userId="b85b2ffb-d992-4d94-8ad1-a476bd949b3f" providerId="ADAL" clId="{EAC427C3-675E-4B3D-88FF-5CAE7EDC21B4}" dt="2021-04-28T21:13:04.333" v="458" actId="13244"/>
            <ac:spMkLst>
              <pc:docMk/>
              <pc:sldMasterMk cId="502147337" sldId="2147483648"/>
              <pc:sldLayoutMk cId="698565325" sldId="2147483658"/>
              <ac:spMk id="6" creationId="{417D6CE2-EE41-48A0-8978-3A4BE5276853}"/>
            </ac:spMkLst>
          </pc:spChg>
          <pc:spChg chg="add del">
            <ac:chgData name="Rovner, Amy" userId="b85b2ffb-d992-4d94-8ad1-a476bd949b3f" providerId="ADAL" clId="{EAC427C3-675E-4B3D-88FF-5CAE7EDC21B4}" dt="2021-04-28T21:16:55.301" v="500" actId="11529"/>
            <ac:spMkLst>
              <pc:docMk/>
              <pc:sldMasterMk cId="502147337" sldId="2147483648"/>
              <pc:sldLayoutMk cId="698565325" sldId="2147483658"/>
              <ac:spMk id="8" creationId="{EF414A63-1A72-4B15-BC03-667B33D117B6}"/>
            </ac:spMkLst>
          </pc:spChg>
          <pc:spChg chg="add del mod">
            <ac:chgData name="Rovner, Amy" userId="b85b2ffb-d992-4d94-8ad1-a476bd949b3f" providerId="ADAL" clId="{EAC427C3-675E-4B3D-88FF-5CAE7EDC21B4}" dt="2021-04-28T21:16:57.937" v="501" actId="478"/>
            <ac:spMkLst>
              <pc:docMk/>
              <pc:sldMasterMk cId="502147337" sldId="2147483648"/>
              <pc:sldLayoutMk cId="698565325" sldId="2147483658"/>
              <ac:spMk id="9" creationId="{6AC46719-C918-442D-99D8-A6928A655CDB}"/>
            </ac:spMkLst>
          </pc:spChg>
          <pc:spChg chg="add del">
            <ac:chgData name="Rovner, Amy" userId="b85b2ffb-d992-4d94-8ad1-a476bd949b3f" providerId="ADAL" clId="{EAC427C3-675E-4B3D-88FF-5CAE7EDC21B4}" dt="2021-04-28T21:17:30.384" v="502" actId="11529"/>
            <ac:spMkLst>
              <pc:docMk/>
              <pc:sldMasterMk cId="502147337" sldId="2147483648"/>
              <pc:sldLayoutMk cId="698565325" sldId="2147483658"/>
              <ac:spMk id="10" creationId="{2AA91DC3-E022-4A82-8916-DF25AB280931}"/>
            </ac:spMkLst>
          </pc:spChg>
          <pc:spChg chg="add del mod">
            <ac:chgData name="Rovner, Amy" userId="b85b2ffb-d992-4d94-8ad1-a476bd949b3f" providerId="ADAL" clId="{EAC427C3-675E-4B3D-88FF-5CAE7EDC21B4}" dt="2021-04-28T21:23:23.369" v="671" actId="478"/>
            <ac:spMkLst>
              <pc:docMk/>
              <pc:sldMasterMk cId="502147337" sldId="2147483648"/>
              <pc:sldLayoutMk cId="698565325" sldId="2147483658"/>
              <ac:spMk id="11" creationId="{EDF670C8-1F02-42DC-81F0-02A8ABD0A21D}"/>
            </ac:spMkLst>
          </pc:spChg>
        </pc:sldLayoutChg>
        <pc:sldLayoutChg chg="addSp delSp modSp">
          <pc:chgData name="Rovner, Amy" userId="b85b2ffb-d992-4d94-8ad1-a476bd949b3f" providerId="ADAL" clId="{EAC427C3-675E-4B3D-88FF-5CAE7EDC21B4}" dt="2021-04-28T21:09:47.339" v="424"/>
          <pc:sldLayoutMkLst>
            <pc:docMk/>
            <pc:sldMasterMk cId="502147337" sldId="2147483648"/>
            <pc:sldLayoutMk cId="4221624478" sldId="2147483659"/>
          </pc:sldLayoutMkLst>
          <pc:spChg chg="mod">
            <ac:chgData name="Rovner, Amy" userId="b85b2ffb-d992-4d94-8ad1-a476bd949b3f" providerId="ADAL" clId="{EAC427C3-675E-4B3D-88FF-5CAE7EDC21B4}" dt="2021-04-28T21:09:47.339" v="424"/>
            <ac:spMkLst>
              <pc:docMk/>
              <pc:sldMasterMk cId="502147337" sldId="2147483648"/>
              <pc:sldLayoutMk cId="4221624478" sldId="2147483659"/>
              <ac:spMk id="3" creationId="{B2EC1FE8-F2DD-294C-B024-C9AE009E9EA7}"/>
            </ac:spMkLst>
          </pc:spChg>
          <pc:spChg chg="mod">
            <ac:chgData name="Rovner, Amy" userId="b85b2ffb-d992-4d94-8ad1-a476bd949b3f" providerId="ADAL" clId="{EAC427C3-675E-4B3D-88FF-5CAE7EDC21B4}" dt="2021-04-28T21:09:38.513" v="421" actId="13244"/>
            <ac:spMkLst>
              <pc:docMk/>
              <pc:sldMasterMk cId="502147337" sldId="2147483648"/>
              <pc:sldLayoutMk cId="4221624478" sldId="2147483659"/>
              <ac:spMk id="5" creationId="{E58D2D63-B178-4EAC-9E59-A8DB514E7AE1}"/>
            </ac:spMkLst>
          </pc:spChg>
          <pc:spChg chg="mod">
            <ac:chgData name="Rovner, Amy" userId="b85b2ffb-d992-4d94-8ad1-a476bd949b3f" providerId="ADAL" clId="{EAC427C3-675E-4B3D-88FF-5CAE7EDC21B4}" dt="2021-04-28T21:09:34.853" v="420" actId="13244"/>
            <ac:spMkLst>
              <pc:docMk/>
              <pc:sldMasterMk cId="502147337" sldId="2147483648"/>
              <pc:sldLayoutMk cId="4221624478" sldId="2147483659"/>
              <ac:spMk id="6" creationId="{417D6CE2-EE41-48A0-8978-3A4BE5276853}"/>
            </ac:spMkLst>
          </pc:spChg>
          <pc:spChg chg="add del mod">
            <ac:chgData name="Rovner, Amy" userId="b85b2ffb-d992-4d94-8ad1-a476bd949b3f" providerId="ADAL" clId="{EAC427C3-675E-4B3D-88FF-5CAE7EDC21B4}" dt="2021-04-28T20:59:23.429" v="231" actId="478"/>
            <ac:spMkLst>
              <pc:docMk/>
              <pc:sldMasterMk cId="502147337" sldId="2147483648"/>
              <pc:sldLayoutMk cId="4221624478" sldId="2147483659"/>
              <ac:spMk id="7" creationId="{4A141A15-210C-4659-82CD-956BFF8761A0}"/>
            </ac:spMkLst>
          </pc:spChg>
          <pc:spChg chg="add del mod">
            <ac:chgData name="Rovner, Amy" userId="b85b2ffb-d992-4d94-8ad1-a476bd949b3f" providerId="ADAL" clId="{EAC427C3-675E-4B3D-88FF-5CAE7EDC21B4}" dt="2021-04-28T21:00:23.955" v="246" actId="478"/>
            <ac:spMkLst>
              <pc:docMk/>
              <pc:sldMasterMk cId="502147337" sldId="2147483648"/>
              <pc:sldLayoutMk cId="4221624478" sldId="2147483659"/>
              <ac:spMk id="8" creationId="{563D82E1-C978-45AF-9BEE-7B4ECF46DA80}"/>
            </ac:spMkLst>
          </pc:spChg>
          <pc:spChg chg="add mod">
            <ac:chgData name="Rovner, Amy" userId="b85b2ffb-d992-4d94-8ad1-a476bd949b3f" providerId="ADAL" clId="{EAC427C3-675E-4B3D-88FF-5CAE7EDC21B4}" dt="2021-04-28T21:09:39.895" v="422" actId="13244"/>
            <ac:spMkLst>
              <pc:docMk/>
              <pc:sldMasterMk cId="502147337" sldId="2147483648"/>
              <pc:sldLayoutMk cId="4221624478" sldId="2147483659"/>
              <ac:spMk id="9" creationId="{A3BDE927-8AE4-4D40-8272-DF00229E391C}"/>
            </ac:spMkLst>
          </pc:spChg>
        </pc:sldLayoutChg>
        <pc:sldLayoutChg chg="addSp modSp">
          <pc:chgData name="Rovner, Amy" userId="b85b2ffb-d992-4d94-8ad1-a476bd949b3f" providerId="ADAL" clId="{EAC427C3-675E-4B3D-88FF-5CAE7EDC21B4}" dt="2021-04-28T21:14:26.619" v="472"/>
          <pc:sldLayoutMkLst>
            <pc:docMk/>
            <pc:sldMasterMk cId="502147337" sldId="2147483648"/>
            <pc:sldLayoutMk cId="3427583265" sldId="2147483660"/>
          </pc:sldLayoutMkLst>
          <pc:spChg chg="mod">
            <ac:chgData name="Rovner, Amy" userId="b85b2ffb-d992-4d94-8ad1-a476bd949b3f" providerId="ADAL" clId="{EAC427C3-675E-4B3D-88FF-5CAE7EDC21B4}" dt="2021-04-28T21:14:26.619" v="472"/>
            <ac:spMkLst>
              <pc:docMk/>
              <pc:sldMasterMk cId="502147337" sldId="2147483648"/>
              <pc:sldLayoutMk cId="3427583265" sldId="2147483660"/>
              <ac:spMk id="3" creationId="{B2EC1FE8-F2DD-294C-B024-C9AE009E9EA7}"/>
            </ac:spMkLst>
          </pc:spChg>
          <pc:spChg chg="mod">
            <ac:chgData name="Rovner, Amy" userId="b85b2ffb-d992-4d94-8ad1-a476bd949b3f" providerId="ADAL" clId="{EAC427C3-675E-4B3D-88FF-5CAE7EDC21B4}" dt="2021-04-28T21:13:59.572" v="466" actId="13244"/>
            <ac:spMkLst>
              <pc:docMk/>
              <pc:sldMasterMk cId="502147337" sldId="2147483648"/>
              <pc:sldLayoutMk cId="3427583265" sldId="2147483660"/>
              <ac:spMk id="4" creationId="{6E638900-D3BB-AE4A-9A41-F6B2DA0B3D54}"/>
            </ac:spMkLst>
          </pc:spChg>
          <pc:spChg chg="mod">
            <ac:chgData name="Rovner, Amy" userId="b85b2ffb-d992-4d94-8ad1-a476bd949b3f" providerId="ADAL" clId="{EAC427C3-675E-4B3D-88FF-5CAE7EDC21B4}" dt="2021-04-28T21:14:10.609" v="470" actId="13244"/>
            <ac:spMkLst>
              <pc:docMk/>
              <pc:sldMasterMk cId="502147337" sldId="2147483648"/>
              <pc:sldLayoutMk cId="3427583265" sldId="2147483660"/>
              <ac:spMk id="5" creationId="{E58D2D63-B178-4EAC-9E59-A8DB514E7AE1}"/>
            </ac:spMkLst>
          </pc:spChg>
          <pc:spChg chg="mod">
            <ac:chgData name="Rovner, Amy" userId="b85b2ffb-d992-4d94-8ad1-a476bd949b3f" providerId="ADAL" clId="{EAC427C3-675E-4B3D-88FF-5CAE7EDC21B4}" dt="2021-04-28T21:14:03.068" v="468" actId="13244"/>
            <ac:spMkLst>
              <pc:docMk/>
              <pc:sldMasterMk cId="502147337" sldId="2147483648"/>
              <pc:sldLayoutMk cId="3427583265" sldId="2147483660"/>
              <ac:spMk id="6" creationId="{417D6CE2-EE41-48A0-8978-3A4BE5276853}"/>
            </ac:spMkLst>
          </pc:spChg>
          <pc:spChg chg="add mod">
            <ac:chgData name="Rovner, Amy" userId="b85b2ffb-d992-4d94-8ad1-a476bd949b3f" providerId="ADAL" clId="{EAC427C3-675E-4B3D-88FF-5CAE7EDC21B4}" dt="2021-04-28T21:14:15.882" v="471" actId="13244"/>
            <ac:spMkLst>
              <pc:docMk/>
              <pc:sldMasterMk cId="502147337" sldId="2147483648"/>
              <pc:sldLayoutMk cId="3427583265" sldId="2147483660"/>
              <ac:spMk id="7" creationId="{CAE16528-16A8-4C9D-93F2-E36396994CBC}"/>
            </ac:spMkLst>
          </pc:spChg>
          <pc:spChg chg="add mod">
            <ac:chgData name="Rovner, Amy" userId="b85b2ffb-d992-4d94-8ad1-a476bd949b3f" providerId="ADAL" clId="{EAC427C3-675E-4B3D-88FF-5CAE7EDC21B4}" dt="2021-04-28T21:14:07.267" v="469" actId="13244"/>
            <ac:spMkLst>
              <pc:docMk/>
              <pc:sldMasterMk cId="502147337" sldId="2147483648"/>
              <pc:sldLayoutMk cId="3427583265" sldId="2147483660"/>
              <ac:spMk id="8" creationId="{9D507D66-CE8B-4106-8754-8F3F96278676}"/>
            </ac:spMkLst>
          </pc:spChg>
          <pc:spChg chg="mod">
            <ac:chgData name="Rovner, Amy" userId="b85b2ffb-d992-4d94-8ad1-a476bd949b3f" providerId="ADAL" clId="{EAC427C3-675E-4B3D-88FF-5CAE7EDC21B4}" dt="2021-04-28T21:06:41.448" v="418" actId="20577"/>
            <ac:spMkLst>
              <pc:docMk/>
              <pc:sldMasterMk cId="502147337" sldId="2147483648"/>
              <pc:sldLayoutMk cId="3427583265" sldId="2147483660"/>
              <ac:spMk id="9" creationId="{A3BDE927-8AE4-4D40-8272-DF00229E391C}"/>
            </ac:spMkLst>
          </pc:spChg>
        </pc:sldLayoutChg>
        <pc:sldLayoutChg chg="del">
          <pc:chgData name="Rovner, Amy" userId="b85b2ffb-d992-4d94-8ad1-a476bd949b3f" providerId="ADAL" clId="{EAC427C3-675E-4B3D-88FF-5CAE7EDC21B4}" dt="2021-04-28T20:56:24.045" v="222" actId="2696"/>
          <pc:sldLayoutMkLst>
            <pc:docMk/>
            <pc:sldMasterMk cId="502147337" sldId="2147483648"/>
            <pc:sldLayoutMk cId="4107643081" sldId="2147483660"/>
          </pc:sldLayoutMkLst>
        </pc:sldLayoutChg>
        <pc:sldLayoutChg chg="delSp modSp">
          <pc:chgData name="Rovner, Amy" userId="b85b2ffb-d992-4d94-8ad1-a476bd949b3f" providerId="ADAL" clId="{EAC427C3-675E-4B3D-88FF-5CAE7EDC21B4}" dt="2021-04-28T21:29:41.704" v="710" actId="1076"/>
          <pc:sldLayoutMkLst>
            <pc:docMk/>
            <pc:sldMasterMk cId="502147337" sldId="2147483648"/>
            <pc:sldLayoutMk cId="2487492298" sldId="2147483661"/>
          </pc:sldLayoutMkLst>
          <pc:spChg chg="mod">
            <ac:chgData name="Rovner, Amy" userId="b85b2ffb-d992-4d94-8ad1-a476bd949b3f" providerId="ADAL" clId="{EAC427C3-675E-4B3D-88FF-5CAE7EDC21B4}" dt="2021-04-28T21:23:56.447" v="673"/>
            <ac:spMkLst>
              <pc:docMk/>
              <pc:sldMasterMk cId="502147337" sldId="2147483648"/>
              <pc:sldLayoutMk cId="2487492298" sldId="2147483661"/>
              <ac:spMk id="3" creationId="{B2EC1FE8-F2DD-294C-B024-C9AE009E9EA7}"/>
            </ac:spMkLst>
          </pc:spChg>
          <pc:spChg chg="del">
            <ac:chgData name="Rovner, Amy" userId="b85b2ffb-d992-4d94-8ad1-a476bd949b3f" providerId="ADAL" clId="{EAC427C3-675E-4B3D-88FF-5CAE7EDC21B4}" dt="2021-04-28T21:21:58.339" v="662" actId="478"/>
            <ac:spMkLst>
              <pc:docMk/>
              <pc:sldMasterMk cId="502147337" sldId="2147483648"/>
              <pc:sldLayoutMk cId="2487492298" sldId="2147483661"/>
              <ac:spMk id="5" creationId="{E58D2D63-B178-4EAC-9E59-A8DB514E7AE1}"/>
            </ac:spMkLst>
          </pc:spChg>
          <pc:spChg chg="mod">
            <ac:chgData name="Rovner, Amy" userId="b85b2ffb-d992-4d94-8ad1-a476bd949b3f" providerId="ADAL" clId="{EAC427C3-675E-4B3D-88FF-5CAE7EDC21B4}" dt="2021-04-28T21:29:41.704" v="710" actId="1076"/>
            <ac:spMkLst>
              <pc:docMk/>
              <pc:sldMasterMk cId="502147337" sldId="2147483648"/>
              <pc:sldLayoutMk cId="2487492298" sldId="2147483661"/>
              <ac:spMk id="6" creationId="{417D6CE2-EE41-48A0-8978-3A4BE5276853}"/>
            </ac:spMkLst>
          </pc:spChg>
          <pc:spChg chg="del mod">
            <ac:chgData name="Rovner, Amy" userId="b85b2ffb-d992-4d94-8ad1-a476bd949b3f" providerId="ADAL" clId="{EAC427C3-675E-4B3D-88FF-5CAE7EDC21B4}" dt="2021-04-28T21:23:14.957" v="670" actId="478"/>
            <ac:spMkLst>
              <pc:docMk/>
              <pc:sldMasterMk cId="502147337" sldId="2147483648"/>
              <pc:sldLayoutMk cId="2487492298" sldId="2147483661"/>
              <ac:spMk id="11" creationId="{EDF670C8-1F02-42DC-81F0-02A8ABD0A21D}"/>
            </ac:spMkLst>
          </pc:spChg>
        </pc:sldLayoutChg>
        <pc:sldLayoutChg chg="delSp modSp">
          <pc:chgData name="Rovner, Amy" userId="b85b2ffb-d992-4d94-8ad1-a476bd949b3f" providerId="ADAL" clId="{EAC427C3-675E-4B3D-88FF-5CAE7EDC21B4}" dt="2021-04-28T21:29:57.665" v="711" actId="478"/>
          <pc:sldLayoutMkLst>
            <pc:docMk/>
            <pc:sldMasterMk cId="502147337" sldId="2147483648"/>
            <pc:sldLayoutMk cId="3914412047" sldId="2147483662"/>
          </pc:sldLayoutMkLst>
          <pc:spChg chg="mod">
            <ac:chgData name="Rovner, Amy" userId="b85b2ffb-d992-4d94-8ad1-a476bd949b3f" providerId="ADAL" clId="{EAC427C3-675E-4B3D-88FF-5CAE7EDC21B4}" dt="2021-04-28T21:23:53.076" v="672"/>
            <ac:spMkLst>
              <pc:docMk/>
              <pc:sldMasterMk cId="502147337" sldId="2147483648"/>
              <pc:sldLayoutMk cId="3914412047" sldId="2147483662"/>
              <ac:spMk id="3" creationId="{B2EC1FE8-F2DD-294C-B024-C9AE009E9EA7}"/>
            </ac:spMkLst>
          </pc:spChg>
          <pc:spChg chg="del">
            <ac:chgData name="Rovner, Amy" userId="b85b2ffb-d992-4d94-8ad1-a476bd949b3f" providerId="ADAL" clId="{EAC427C3-675E-4B3D-88FF-5CAE7EDC21B4}" dt="2021-04-28T21:29:57.665" v="711" actId="478"/>
            <ac:spMkLst>
              <pc:docMk/>
              <pc:sldMasterMk cId="502147337" sldId="2147483648"/>
              <pc:sldLayoutMk cId="3914412047" sldId="2147483662"/>
              <ac:spMk id="6" creationId="{417D6CE2-EE41-48A0-8978-3A4BE5276853}"/>
            </ac:spMkLst>
          </pc:spChg>
        </pc:sldLayoutChg>
        <pc:sldLayoutChg chg="addSp delSp modSp">
          <pc:chgData name="Rovner, Amy" userId="b85b2ffb-d992-4d94-8ad1-a476bd949b3f" providerId="ADAL" clId="{EAC427C3-675E-4B3D-88FF-5CAE7EDC21B4}" dt="2021-04-28T21:26:13.953" v="688" actId="13244"/>
          <pc:sldLayoutMkLst>
            <pc:docMk/>
            <pc:sldMasterMk cId="502147337" sldId="2147483648"/>
            <pc:sldLayoutMk cId="1356815464" sldId="2147483663"/>
          </pc:sldLayoutMkLst>
          <pc:spChg chg="del mod">
            <ac:chgData name="Rovner, Amy" userId="b85b2ffb-d992-4d94-8ad1-a476bd949b3f" providerId="ADAL" clId="{EAC427C3-675E-4B3D-88FF-5CAE7EDC21B4}" dt="2021-04-28T21:25:30.029" v="679" actId="478"/>
            <ac:spMkLst>
              <pc:docMk/>
              <pc:sldMasterMk cId="502147337" sldId="2147483648"/>
              <pc:sldLayoutMk cId="1356815464" sldId="2147483663"/>
              <ac:spMk id="5" creationId="{E58D2D63-B178-4EAC-9E59-A8DB514E7AE1}"/>
            </ac:spMkLst>
          </pc:spChg>
          <pc:spChg chg="del mod">
            <ac:chgData name="Rovner, Amy" userId="b85b2ffb-d992-4d94-8ad1-a476bd949b3f" providerId="ADAL" clId="{EAC427C3-675E-4B3D-88FF-5CAE7EDC21B4}" dt="2021-04-28T21:25:30.831" v="680" actId="478"/>
            <ac:spMkLst>
              <pc:docMk/>
              <pc:sldMasterMk cId="502147337" sldId="2147483648"/>
              <pc:sldLayoutMk cId="1356815464" sldId="2147483663"/>
              <ac:spMk id="6" creationId="{417D6CE2-EE41-48A0-8978-3A4BE5276853}"/>
            </ac:spMkLst>
          </pc:spChg>
          <pc:spChg chg="add mod">
            <ac:chgData name="Rovner, Amy" userId="b85b2ffb-d992-4d94-8ad1-a476bd949b3f" providerId="ADAL" clId="{EAC427C3-675E-4B3D-88FF-5CAE7EDC21B4}" dt="2021-04-28T21:26:08.469" v="686" actId="13244"/>
            <ac:spMkLst>
              <pc:docMk/>
              <pc:sldMasterMk cId="502147337" sldId="2147483648"/>
              <pc:sldLayoutMk cId="1356815464" sldId="2147483663"/>
              <ac:spMk id="7" creationId="{358128A1-9486-4B18-AA1D-AE3D0430EFDB}"/>
            </ac:spMkLst>
          </pc:spChg>
          <pc:spChg chg="add mod">
            <ac:chgData name="Rovner, Amy" userId="b85b2ffb-d992-4d94-8ad1-a476bd949b3f" providerId="ADAL" clId="{EAC427C3-675E-4B3D-88FF-5CAE7EDC21B4}" dt="2021-04-28T21:26:11.213" v="687" actId="13244"/>
            <ac:spMkLst>
              <pc:docMk/>
              <pc:sldMasterMk cId="502147337" sldId="2147483648"/>
              <pc:sldLayoutMk cId="1356815464" sldId="2147483663"/>
              <ac:spMk id="8" creationId="{709A84EA-FEAB-4AAB-A3CB-24E2B3894BD1}"/>
            </ac:spMkLst>
          </pc:spChg>
          <pc:spChg chg="del">
            <ac:chgData name="Rovner, Amy" userId="b85b2ffb-d992-4d94-8ad1-a476bd949b3f" providerId="ADAL" clId="{EAC427C3-675E-4B3D-88FF-5CAE7EDC21B4}" dt="2021-04-28T21:25:28.942" v="678" actId="478"/>
            <ac:spMkLst>
              <pc:docMk/>
              <pc:sldMasterMk cId="502147337" sldId="2147483648"/>
              <pc:sldLayoutMk cId="1356815464" sldId="2147483663"/>
              <ac:spMk id="9" creationId="{A3BDE927-8AE4-4D40-8272-DF00229E391C}"/>
            </ac:spMkLst>
          </pc:spChg>
          <pc:spChg chg="add mod">
            <ac:chgData name="Rovner, Amy" userId="b85b2ffb-d992-4d94-8ad1-a476bd949b3f" providerId="ADAL" clId="{EAC427C3-675E-4B3D-88FF-5CAE7EDC21B4}" dt="2021-04-28T21:26:13.953" v="688" actId="13244"/>
            <ac:spMkLst>
              <pc:docMk/>
              <pc:sldMasterMk cId="502147337" sldId="2147483648"/>
              <pc:sldLayoutMk cId="1356815464" sldId="2147483663"/>
              <ac:spMk id="10" creationId="{0FEC229F-DBFE-433D-93B1-D693378360CC}"/>
            </ac:spMkLst>
          </pc:spChg>
        </pc:sldLayoutChg>
        <pc:sldLayoutChg chg="addSp delSp modSp">
          <pc:chgData name="Rovner, Amy" userId="b85b2ffb-d992-4d94-8ad1-a476bd949b3f" providerId="ADAL" clId="{EAC427C3-675E-4B3D-88FF-5CAE7EDC21B4}" dt="2021-04-28T21:32:37.225" v="730" actId="122"/>
          <pc:sldLayoutMkLst>
            <pc:docMk/>
            <pc:sldMasterMk cId="502147337" sldId="2147483648"/>
            <pc:sldLayoutMk cId="1982502438" sldId="2147483664"/>
          </pc:sldLayoutMkLst>
          <pc:spChg chg="mod">
            <ac:chgData name="Rovner, Amy" userId="b85b2ffb-d992-4d94-8ad1-a476bd949b3f" providerId="ADAL" clId="{EAC427C3-675E-4B3D-88FF-5CAE7EDC21B4}" dt="2021-04-28T21:28:28.552" v="705"/>
            <ac:spMkLst>
              <pc:docMk/>
              <pc:sldMasterMk cId="502147337" sldId="2147483648"/>
              <pc:sldLayoutMk cId="1982502438" sldId="2147483664"/>
              <ac:spMk id="3" creationId="{B2EC1FE8-F2DD-294C-B024-C9AE009E9EA7}"/>
            </ac:spMkLst>
          </pc:spChg>
          <pc:spChg chg="mod">
            <ac:chgData name="Rovner, Amy" userId="b85b2ffb-d992-4d94-8ad1-a476bd949b3f" providerId="ADAL" clId="{EAC427C3-675E-4B3D-88FF-5CAE7EDC21B4}" dt="2021-04-28T21:28:15.584" v="701" actId="13244"/>
            <ac:spMkLst>
              <pc:docMk/>
              <pc:sldMasterMk cId="502147337" sldId="2147483648"/>
              <pc:sldLayoutMk cId="1982502438" sldId="2147483664"/>
              <ac:spMk id="4" creationId="{6E638900-D3BB-AE4A-9A41-F6B2DA0B3D54}"/>
            </ac:spMkLst>
          </pc:spChg>
          <pc:spChg chg="del">
            <ac:chgData name="Rovner, Amy" userId="b85b2ffb-d992-4d94-8ad1-a476bd949b3f" providerId="ADAL" clId="{EAC427C3-675E-4B3D-88FF-5CAE7EDC21B4}" dt="2021-04-28T21:27:28.126" v="690" actId="478"/>
            <ac:spMkLst>
              <pc:docMk/>
              <pc:sldMasterMk cId="502147337" sldId="2147483648"/>
              <pc:sldLayoutMk cId="1982502438" sldId="2147483664"/>
              <ac:spMk id="7" creationId="{358128A1-9486-4B18-AA1D-AE3D0430EFDB}"/>
            </ac:spMkLst>
          </pc:spChg>
          <pc:spChg chg="del mod">
            <ac:chgData name="Rovner, Amy" userId="b85b2ffb-d992-4d94-8ad1-a476bd949b3f" providerId="ADAL" clId="{EAC427C3-675E-4B3D-88FF-5CAE7EDC21B4}" dt="2021-04-28T21:27:30.804" v="692" actId="478"/>
            <ac:spMkLst>
              <pc:docMk/>
              <pc:sldMasterMk cId="502147337" sldId="2147483648"/>
              <pc:sldLayoutMk cId="1982502438" sldId="2147483664"/>
              <ac:spMk id="8" creationId="{709A84EA-FEAB-4AAB-A3CB-24E2B3894BD1}"/>
            </ac:spMkLst>
          </pc:spChg>
          <pc:spChg chg="add mod">
            <ac:chgData name="Rovner, Amy" userId="b85b2ffb-d992-4d94-8ad1-a476bd949b3f" providerId="ADAL" clId="{EAC427C3-675E-4B3D-88FF-5CAE7EDC21B4}" dt="2021-04-28T21:32:34.017" v="729" actId="122"/>
            <ac:spMkLst>
              <pc:docMk/>
              <pc:sldMasterMk cId="502147337" sldId="2147483648"/>
              <pc:sldLayoutMk cId="1982502438" sldId="2147483664"/>
              <ac:spMk id="9" creationId="{27E9BEA2-C014-406B-AD59-06AF73967306}"/>
            </ac:spMkLst>
          </pc:spChg>
          <pc:spChg chg="del mod">
            <ac:chgData name="Rovner, Amy" userId="b85b2ffb-d992-4d94-8ad1-a476bd949b3f" providerId="ADAL" clId="{EAC427C3-675E-4B3D-88FF-5CAE7EDC21B4}" dt="2021-04-28T21:27:34.496" v="694" actId="478"/>
            <ac:spMkLst>
              <pc:docMk/>
              <pc:sldMasterMk cId="502147337" sldId="2147483648"/>
              <pc:sldLayoutMk cId="1982502438" sldId="2147483664"/>
              <ac:spMk id="10" creationId="{0FEC229F-DBFE-433D-93B1-D693378360CC}"/>
            </ac:spMkLst>
          </pc:spChg>
          <pc:spChg chg="add mod">
            <ac:chgData name="Rovner, Amy" userId="b85b2ffb-d992-4d94-8ad1-a476bd949b3f" providerId="ADAL" clId="{EAC427C3-675E-4B3D-88FF-5CAE7EDC21B4}" dt="2021-04-28T21:32:37.225" v="730" actId="122"/>
            <ac:spMkLst>
              <pc:docMk/>
              <pc:sldMasterMk cId="502147337" sldId="2147483648"/>
              <pc:sldLayoutMk cId="1982502438" sldId="2147483664"/>
              <ac:spMk id="11" creationId="{A9E04037-9056-49D8-8648-5083A5F1EFA7}"/>
            </ac:spMkLst>
          </pc:spChg>
          <pc:spChg chg="add mod">
            <ac:chgData name="Rovner, Amy" userId="b85b2ffb-d992-4d94-8ad1-a476bd949b3f" providerId="ADAL" clId="{EAC427C3-675E-4B3D-88FF-5CAE7EDC21B4}" dt="2021-04-28T21:31:27.624" v="718" actId="1036"/>
            <ac:spMkLst>
              <pc:docMk/>
              <pc:sldMasterMk cId="502147337" sldId="2147483648"/>
              <pc:sldLayoutMk cId="1982502438" sldId="2147483664"/>
              <ac:spMk id="12" creationId="{CAF1A495-C2B8-4F91-853C-8DAE0335E424}"/>
            </ac:spMkLst>
          </pc:spChg>
        </pc:sldLayoutChg>
      </pc:sldMasterChg>
      <pc:sldMasterChg chg="addSp modSp">
        <pc:chgData name="Rovner, Amy" userId="b85b2ffb-d992-4d94-8ad1-a476bd949b3f" providerId="ADAL" clId="{EAC427C3-675E-4B3D-88FF-5CAE7EDC21B4}" dt="2021-04-28T21:30:07.191" v="712"/>
        <pc:sldMasterMkLst>
          <pc:docMk/>
          <pc:sldMasterMk cId="1640784825" sldId="2147483665"/>
        </pc:sldMasterMkLst>
        <pc:spChg chg="add mod">
          <ac:chgData name="Rovner, Amy" userId="b85b2ffb-d992-4d94-8ad1-a476bd949b3f" providerId="ADAL" clId="{EAC427C3-675E-4B3D-88FF-5CAE7EDC21B4}" dt="2021-04-28T21:30:07.191" v="712"/>
          <ac:spMkLst>
            <pc:docMk/>
            <pc:sldMasterMk cId="1640784825" sldId="2147483665"/>
            <ac:spMk id="2" creationId="{3CF8AA3F-3DA6-4D50-AAC1-0F8B14545C77}"/>
          </ac:spMkLst>
        </pc:spChg>
        <pc:spChg chg="add mod">
          <ac:chgData name="Rovner, Amy" userId="b85b2ffb-d992-4d94-8ad1-a476bd949b3f" providerId="ADAL" clId="{EAC427C3-675E-4B3D-88FF-5CAE7EDC21B4}" dt="2021-04-28T21:30:07.191" v="712"/>
          <ac:spMkLst>
            <pc:docMk/>
            <pc:sldMasterMk cId="1640784825" sldId="2147483665"/>
            <ac:spMk id="3" creationId="{73DB3477-5CC9-410F-A345-75F391DEC58F}"/>
          </ac:spMkLst>
        </pc:spChg>
        <pc:spChg chg="add mod">
          <ac:chgData name="Rovner, Amy" userId="b85b2ffb-d992-4d94-8ad1-a476bd949b3f" providerId="ADAL" clId="{EAC427C3-675E-4B3D-88FF-5CAE7EDC21B4}" dt="2021-04-28T21:30:07.191" v="712"/>
          <ac:spMkLst>
            <pc:docMk/>
            <pc:sldMasterMk cId="1640784825" sldId="2147483665"/>
            <ac:spMk id="4" creationId="{2106A3F1-18A0-4879-AC74-FD26795516D3}"/>
          </ac:spMkLst>
        </pc:spChg>
        <pc:spChg chg="add mod">
          <ac:chgData name="Rovner, Amy" userId="b85b2ffb-d992-4d94-8ad1-a476bd949b3f" providerId="ADAL" clId="{EAC427C3-675E-4B3D-88FF-5CAE7EDC21B4}" dt="2021-04-28T21:30:07.191" v="712"/>
          <ac:spMkLst>
            <pc:docMk/>
            <pc:sldMasterMk cId="1640784825" sldId="2147483665"/>
            <ac:spMk id="5" creationId="{9D525700-5CF5-457A-973D-18794CA01398}"/>
          </ac:spMkLst>
        </pc:spChg>
        <pc:spChg chg="add mod">
          <ac:chgData name="Rovner, Amy" userId="b85b2ffb-d992-4d94-8ad1-a476bd949b3f" providerId="ADAL" clId="{EAC427C3-675E-4B3D-88FF-5CAE7EDC21B4}" dt="2021-04-28T21:30:07.191" v="712"/>
          <ac:spMkLst>
            <pc:docMk/>
            <pc:sldMasterMk cId="1640784825" sldId="2147483665"/>
            <ac:spMk id="6" creationId="{A69EEAA1-2C8A-47F4-88F7-9F324BA54E7C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442F2-8DE6-E747-89AD-8EA2E4B091F6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15AA0-0AB1-4D47-AB11-A5717F96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3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5AA0-0AB1-4D47-AB11-A5717F9699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1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60412"/>
            <a:ext cx="10363200" cy="908468"/>
          </a:xfr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bg1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602828"/>
            <a:ext cx="8534400" cy="7674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endParaRPr lang="en-US"/>
          </a:p>
        </p:txBody>
      </p:sp>
      <p:pic>
        <p:nvPicPr>
          <p:cNvPr id="7" name="Picture 6" descr="Shoreline Community College logo and tagline &quot;Engage. Achieve.&quot;">
            <a:extLst>
              <a:ext uri="{FF2B5EF4-FFF2-40B4-BE49-F238E27FC236}">
                <a16:creationId xmlns:a16="http://schemas.microsoft.com/office/drawing/2014/main" id="{9F2F6A16-A80A-4915-AD7B-C5C86D7EFC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011" y="3856429"/>
            <a:ext cx="2145978" cy="166435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8553FD60-1C18-4495-8ABA-12E75D099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3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17D6CE2-EE41-48A0-8978-3A4BE5276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116" y="1277941"/>
            <a:ext cx="10972800" cy="706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685E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38900-D3BB-AE4A-9A41-F6B2DA0B3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B2EC1FE8-F2DD-294C-B024-C9AE009E9E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9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67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38900-D3BB-AE4A-9A41-F6B2DA0B3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B2EC1FE8-F2DD-294C-B024-C9AE009E9E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12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389888"/>
            <a:ext cx="4011084" cy="918938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372498"/>
            <a:ext cx="4011084" cy="309561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6733" y="1399032"/>
            <a:ext cx="6815667" cy="4069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83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58128A1-9486-4B18-AA1D-AE3D0430E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389888"/>
            <a:ext cx="4011084" cy="918938"/>
          </a:xfrm>
        </p:spPr>
        <p:txBody>
          <a:bodyPr anchor="b">
            <a:normAutofit/>
          </a:bodyPr>
          <a:lstStyle>
            <a:lvl1pPr algn="l">
              <a:defRPr sz="2800" b="1">
                <a:solidFill>
                  <a:srgbClr val="00685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09A84EA-FEAB-4AAB-A3CB-24E2B3894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372498"/>
            <a:ext cx="4011084" cy="309561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685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FEC229F-DBFE-433D-93B1-D693378360C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66733" y="1399032"/>
            <a:ext cx="6815667" cy="4069080"/>
          </a:xfrm>
        </p:spPr>
        <p:txBody>
          <a:bodyPr/>
          <a:lstStyle>
            <a:lvl1pPr>
              <a:defRPr sz="3200">
                <a:solidFill>
                  <a:srgbClr val="00685E"/>
                </a:solidFill>
              </a:defRPr>
            </a:lvl1pPr>
            <a:lvl2pPr>
              <a:defRPr sz="2800">
                <a:solidFill>
                  <a:srgbClr val="00685E"/>
                </a:solidFill>
              </a:defRPr>
            </a:lvl2pPr>
            <a:lvl3pPr>
              <a:defRPr sz="2400">
                <a:solidFill>
                  <a:srgbClr val="00685E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38900-D3BB-AE4A-9A41-F6B2DA0B3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B2EC1FE8-F2DD-294C-B024-C9AE009E9E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15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397313"/>
            <a:ext cx="7315200" cy="548640"/>
          </a:xfrm>
        </p:spPr>
        <p:txBody>
          <a:bodyPr anchor="b">
            <a:noAutofit/>
          </a:bodyPr>
          <a:lstStyle>
            <a:lvl1pPr algn="ctr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4954146"/>
            <a:ext cx="7315200" cy="548640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463040"/>
            <a:ext cx="7315200" cy="292608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7E9BEA2-C014-406B-AD59-06AF73967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717" y="4460674"/>
            <a:ext cx="7315200" cy="548640"/>
          </a:xfrm>
        </p:spPr>
        <p:txBody>
          <a:bodyPr anchor="b">
            <a:noAutofit/>
          </a:bodyPr>
          <a:lstStyle>
            <a:lvl1pPr algn="ctr">
              <a:defRPr sz="3200" b="1">
                <a:solidFill>
                  <a:srgbClr val="00685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9E04037-9056-49D8-8648-5083A5F1E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89717" y="5072676"/>
            <a:ext cx="7315200" cy="54864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685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AF1A495-C2B8-4F91-853C-8DAE0335E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389717" y="1471233"/>
            <a:ext cx="7315200" cy="2926080"/>
          </a:xfrm>
        </p:spPr>
        <p:txBody>
          <a:bodyPr/>
          <a:lstStyle>
            <a:lvl1pPr marL="0" indent="0">
              <a:buNone/>
              <a:defRPr sz="3200">
                <a:solidFill>
                  <a:srgbClr val="00685E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38900-D3BB-AE4A-9A41-F6B2DA0B3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B2EC1FE8-F2DD-294C-B024-C9AE009E9E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0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309568"/>
            <a:ext cx="10972800" cy="692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09600" y="2115511"/>
            <a:ext cx="10972800" cy="3270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Medium" panose="020B0603020102020204" pitchFamily="34" charset="0"/>
              </a:defRPr>
            </a:lvl1pPr>
          </a:lstStyle>
          <a:p>
            <a:fld id="{0CC652D5-DF1F-AA42-8800-59B6D4D80B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8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17D6CE2-EE41-48A0-8978-3A4BE5276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77458"/>
            <a:ext cx="10972800" cy="706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685E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58D2D63-B178-4EAC-9E59-A8DB514E7AE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947672"/>
            <a:ext cx="10972800" cy="364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71500" indent="-571500">
              <a:buFont typeface="Arial" panose="020B0604020202020204" pitchFamily="34" charset="0"/>
              <a:buChar char="•"/>
              <a:defRPr>
                <a:solidFill>
                  <a:srgbClr val="00685E"/>
                </a:solidFill>
              </a:defRPr>
            </a:lvl1pPr>
            <a:lvl2pPr>
              <a:defRPr>
                <a:solidFill>
                  <a:srgbClr val="00685E"/>
                </a:solidFill>
              </a:defRPr>
            </a:lvl2pPr>
            <a:lvl3pPr>
              <a:defRPr>
                <a:solidFill>
                  <a:srgbClr val="00685E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38900-D3BB-AE4A-9A41-F6B2DA0B3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EC1FE8-F2DD-294C-B024-C9AE009E9E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6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066925"/>
            <a:ext cx="10363200" cy="960141"/>
          </a:xfrm>
        </p:spPr>
        <p:txBody>
          <a:bodyPr anchor="t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0" y="3027066"/>
            <a:ext cx="10363200" cy="593852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[subheading]</a:t>
            </a:r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280160"/>
            <a:ext cx="10972800" cy="7240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2077404"/>
            <a:ext cx="5384800" cy="35643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2068389"/>
            <a:ext cx="5384800" cy="35643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8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17D6CE2-EE41-48A0-8978-3A4BE5276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77458"/>
            <a:ext cx="10972800" cy="706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685E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58D2D63-B178-4EAC-9E59-A8DB514E7AE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947672"/>
            <a:ext cx="5349073" cy="364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 typeface="Arial" panose="020B0604020202020204" pitchFamily="34" charset="0"/>
              <a:buNone/>
              <a:defRPr>
                <a:solidFill>
                  <a:srgbClr val="00685E"/>
                </a:solidFill>
              </a:defRPr>
            </a:lvl1pPr>
            <a:lvl2pPr>
              <a:defRPr>
                <a:solidFill>
                  <a:srgbClr val="00685E"/>
                </a:solidFill>
              </a:defRPr>
            </a:lvl2pPr>
            <a:lvl3pPr>
              <a:defRPr>
                <a:solidFill>
                  <a:srgbClr val="00685E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3BDE927-8AE4-4D40-8272-DF00229E391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33327" y="1947672"/>
            <a:ext cx="5349073" cy="364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 typeface="Arial" panose="020B0604020202020204" pitchFamily="34" charset="0"/>
              <a:buNone/>
              <a:defRPr>
                <a:solidFill>
                  <a:srgbClr val="00685E"/>
                </a:solidFill>
              </a:defRPr>
            </a:lvl1pPr>
            <a:lvl2pPr>
              <a:defRPr>
                <a:solidFill>
                  <a:srgbClr val="00685E"/>
                </a:solidFill>
              </a:defRPr>
            </a:lvl2pPr>
            <a:lvl3pPr>
              <a:defRPr>
                <a:solidFill>
                  <a:srgbClr val="00685E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38900-D3BB-AE4A-9A41-F6B2DA0B3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B2EC1FE8-F2DD-294C-B024-C9AE009E9E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2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409129"/>
            <a:ext cx="10972800" cy="49269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018259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598" y="2774457"/>
            <a:ext cx="5386917" cy="273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2018259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7" y="2774457"/>
            <a:ext cx="5389033" cy="26744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2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17D6CE2-EE41-48A0-8978-3A4BE5276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61871"/>
            <a:ext cx="10972800" cy="631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685E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AE16528-16A8-4C9D-93F2-E36396994CBC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09599" y="2018259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rgbClr val="0068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58D2D63-B178-4EAC-9E59-A8DB514E7AE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2782626"/>
            <a:ext cx="5349073" cy="2813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rgbClr val="00685E"/>
                </a:solidFill>
              </a:defRPr>
            </a:lvl1pPr>
            <a:lvl2pPr>
              <a:defRPr sz="2400">
                <a:solidFill>
                  <a:srgbClr val="00685E"/>
                </a:solidFill>
              </a:defRPr>
            </a:lvl2pPr>
            <a:lvl3pPr>
              <a:defRPr>
                <a:solidFill>
                  <a:srgbClr val="00685E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D507D66-CE8B-4106-8754-8F3F96278676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195486" y="2018259"/>
            <a:ext cx="5386917" cy="639762"/>
          </a:xfrm>
        </p:spPr>
        <p:txBody>
          <a:bodyPr anchor="b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>
                <a:solidFill>
                  <a:srgbClr val="0068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3BDE927-8AE4-4D40-8272-DF00229E391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33327" y="2782626"/>
            <a:ext cx="5349073" cy="2813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rgbClr val="00685E"/>
                </a:solidFill>
              </a:defRPr>
            </a:lvl1pPr>
            <a:lvl2pPr>
              <a:defRPr sz="2400">
                <a:solidFill>
                  <a:srgbClr val="00685E"/>
                </a:solidFill>
              </a:defRPr>
            </a:lvl2pPr>
            <a:lvl3pPr>
              <a:defRPr>
                <a:solidFill>
                  <a:srgbClr val="00685E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38900-D3BB-AE4A-9A41-F6B2DA0B3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B2EC1FE8-F2DD-294C-B024-C9AE009E9E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8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53312"/>
            <a:ext cx="10972800" cy="6400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8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335024"/>
            <a:ext cx="10972800" cy="649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57401"/>
            <a:ext cx="10972800" cy="3465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fld id="{0CC652D5-DF1F-AA42-8800-59B6D4D80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4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9" r:id="rId6"/>
    <p:sldLayoutId id="2147483653" r:id="rId7"/>
    <p:sldLayoutId id="2147483660" r:id="rId8"/>
    <p:sldLayoutId id="2147483654" r:id="rId9"/>
    <p:sldLayoutId id="2147483661" r:id="rId10"/>
    <p:sldLayoutId id="2147483655" r:id="rId11"/>
    <p:sldLayoutId id="2147483662" r:id="rId12"/>
    <p:sldLayoutId id="2147483656" r:id="rId13"/>
    <p:sldLayoutId id="2147483663" r:id="rId14"/>
    <p:sldLayoutId id="2147483657" r:id="rId15"/>
    <p:sldLayoutId id="2147483664" r:id="rId1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lang="en-US" sz="4400" kern="1200" dirty="0">
          <a:solidFill>
            <a:schemeClr val="bg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bg1"/>
          </a:solidFill>
          <a:latin typeface="Franklin Gothic Medium" panose="020B060302010202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1EDE9A3-F04A-4CFF-945E-6523C305B6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[Title]​</a:t>
            </a:r>
            <a:endParaRPr lang="en-US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141CCC81-A308-47C7-AD9B-6C2A3235C5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[Subtitle]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9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8B8D1E1-4AA7-49F6-B62B-4F546998B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[Add Slide Title]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688E0-C96C-4F76-8E98-B1753CCA4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Use Font size 24pt or larger</a:t>
            </a:r>
          </a:p>
          <a:p>
            <a:r>
              <a:rPr lang="en-US"/>
              <a:t>Add new slides and adjust formatting by using official Layout options</a:t>
            </a:r>
          </a:p>
          <a:p>
            <a:r>
              <a:rPr lang="en-US"/>
              <a:t>Be sure to add alt text to any uploaded images by right-clicking on image&gt;Edit Alt Text&gt; enter description on right</a:t>
            </a:r>
          </a:p>
          <a:p>
            <a:r>
              <a:rPr lang="en-US"/>
              <a:t>Check Accessibility – Review tab&gt;Check Accessibility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09BA30-D891-406E-B0CE-E7B639F15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25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>
            <a:extLst>
              <a:ext uri="{FF2B5EF4-FFF2-40B4-BE49-F238E27FC236}">
                <a16:creationId xmlns:a16="http://schemas.microsoft.com/office/drawing/2014/main" id="{22F86600-AAC4-4B4C-BDE4-D0D8F55F6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[Add Slide Title]</a:t>
            </a:r>
            <a:endParaRPr lang="en-US" dirty="0"/>
          </a:p>
        </p:txBody>
      </p:sp>
      <p:sp>
        <p:nvSpPr>
          <p:cNvPr id="62" name="Content Placeholder 61">
            <a:extLst>
              <a:ext uri="{FF2B5EF4-FFF2-40B4-BE49-F238E27FC236}">
                <a16:creationId xmlns:a16="http://schemas.microsoft.com/office/drawing/2014/main" id="{4AB394A7-819A-421B-B4F6-9ADEFF0D2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Slides with white backgrounds are available</a:t>
            </a:r>
          </a:p>
          <a:p>
            <a:r>
              <a:rPr lang="en-US"/>
              <a:t>Click New Slide&gt; Layout&gt; Choose an option with white background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56BBC2-C8FD-4727-94C7-58E55DDC76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7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4EB9C0-CDAE-924E-BFD1-6C31F88E3E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</a:t>
            </a:r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8BC77136-B875-44F4-B433-01D594EFCD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C5E0B7-38F7-EC49-87FB-2473E1F30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0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CC Branded PPT Template SOME ACCESS.pptx" id="{8E69960C-4DEF-46EE-936E-D9E5AE3D036E}" vid="{F8186E9B-BA0C-4E1C-B210-2EA7382BE8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887A3BF83284199F6DDA4F1E1F1EF" ma:contentTypeVersion="13" ma:contentTypeDescription="Create a new document." ma:contentTypeScope="" ma:versionID="d0f0a92bc5541567e5b3cba780f63839">
  <xsd:schema xmlns:xsd="http://www.w3.org/2001/XMLSchema" xmlns:xs="http://www.w3.org/2001/XMLSchema" xmlns:p="http://schemas.microsoft.com/office/2006/metadata/properties" xmlns:ns3="61255083-fc55-4842-9fb6-42ce977de5d5" xmlns:ns4="422808ef-1c49-43ef-87f6-c3c039c80bcb" targetNamespace="http://schemas.microsoft.com/office/2006/metadata/properties" ma:root="true" ma:fieldsID="e2318ab670da8effcd11a55d34040b25" ns3:_="" ns4:_="">
    <xsd:import namespace="61255083-fc55-4842-9fb6-42ce977de5d5"/>
    <xsd:import namespace="422808ef-1c49-43ef-87f6-c3c039c80bc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5083-fc55-4842-9fb6-42ce977de5d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808ef-1c49-43ef-87f6-c3c039c80b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D400E-3E17-4391-B6B4-FC775A1E9A41}">
  <ds:schemaRefs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422808ef-1c49-43ef-87f6-c3c039c80bcb"/>
    <ds:schemaRef ds:uri="61255083-fc55-4842-9fb6-42ce977de5d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AC4BF2-4E24-4E34-A645-88BA77DBF5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255083-fc55-4842-9fb6-42ce977de5d5"/>
    <ds:schemaRef ds:uri="422808ef-1c49-43ef-87f6-c3c039c80b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9D0D7C-53B4-4024-8AD9-8C24584F88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SCC Branded PPT Title Page</Template>
  <TotalTime>134</TotalTime>
  <Words>91</Words>
  <Application>Microsoft Macintosh PowerPoint</Application>
  <PresentationFormat>Widescreen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Franklin Gothic Book</vt:lpstr>
      <vt:lpstr>Franklin Gothic Demi</vt:lpstr>
      <vt:lpstr>Franklin Gothic Medium</vt:lpstr>
      <vt:lpstr>Office Theme</vt:lpstr>
      <vt:lpstr>[Title]​</vt:lpstr>
      <vt:lpstr>[Add Slide Title]</vt:lpstr>
      <vt:lpstr>[Add Slide Title]</vt:lpstr>
      <vt:lpstr>Questions?</vt:lpstr>
    </vt:vector>
  </TitlesOfParts>
  <Company>Shoreline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Rovner, Amy</dc:creator>
  <cp:lastModifiedBy>SAGE, RAIDEN</cp:lastModifiedBy>
  <cp:revision>12</cp:revision>
  <cp:lastPrinted>2017-09-21T02:09:17Z</cp:lastPrinted>
  <dcterms:created xsi:type="dcterms:W3CDTF">2019-01-03T18:45:16Z</dcterms:created>
  <dcterms:modified xsi:type="dcterms:W3CDTF">2021-04-29T20:09:36Z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0x0101003BC887A3BF83284199F6DDA4F1E1F1EF</vt:lpwstr>
  </property>
</Properties>
</file>