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88" r:id="rId5"/>
    <p:sldId id="290" r:id="rId6"/>
    <p:sldId id="289" r:id="rId7"/>
    <p:sldId id="296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1A2C54F-D48A-4963-BADF-FA5C09D6A193}">
          <p14:sldIdLst>
            <p14:sldId id="288"/>
            <p14:sldId id="290"/>
            <p14:sldId id="289"/>
            <p14:sldId id="29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85E"/>
    <a:srgbClr val="FFB500"/>
    <a:srgbClr val="43B02A"/>
    <a:srgbClr val="00B0B9"/>
    <a:srgbClr val="00629B"/>
    <a:srgbClr val="DC4405"/>
    <a:srgbClr val="929292"/>
    <a:srgbClr val="DFDFDF"/>
    <a:srgbClr val="007E7B"/>
    <a:srgbClr val="D7E3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440"/>
    <p:restoredTop sz="94651"/>
  </p:normalViewPr>
  <p:slideViewPr>
    <p:cSldViewPr snapToGrid="0">
      <p:cViewPr varScale="1">
        <p:scale>
          <a:sx n="64" d="100"/>
          <a:sy n="64" d="100"/>
        </p:scale>
        <p:origin x="184" y="1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5320" y="15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vner, Amy" userId="b85b2ffb-d992-4d94-8ad1-a476bd949b3f" providerId="ADAL" clId="{6AAA054A-5BB6-4980-BD7D-98780B55D74A}"/>
    <pc:docChg chg="custSel addSld delSld modSld modSection">
      <pc:chgData name="Rovner, Amy" userId="b85b2ffb-d992-4d94-8ad1-a476bd949b3f" providerId="ADAL" clId="{6AAA054A-5BB6-4980-BD7D-98780B55D74A}" dt="2021-04-28T20:15:55.198" v="10" actId="2696"/>
      <pc:docMkLst>
        <pc:docMk/>
      </pc:docMkLst>
      <pc:sldChg chg="addSp delSp modSp add del">
        <pc:chgData name="Rovner, Amy" userId="b85b2ffb-d992-4d94-8ad1-a476bd949b3f" providerId="ADAL" clId="{6AAA054A-5BB6-4980-BD7D-98780B55D74A}" dt="2021-04-28T20:15:55.198" v="10" actId="2696"/>
        <pc:sldMkLst>
          <pc:docMk/>
          <pc:sldMk cId="1301729654" sldId="297"/>
        </pc:sldMkLst>
        <pc:spChg chg="del">
          <ac:chgData name="Rovner, Amy" userId="b85b2ffb-d992-4d94-8ad1-a476bd949b3f" providerId="ADAL" clId="{6AAA054A-5BB6-4980-BD7D-98780B55D74A}" dt="2021-04-28T20:15:32.792" v="1"/>
          <ac:spMkLst>
            <pc:docMk/>
            <pc:sldMk cId="1301729654" sldId="297"/>
            <ac:spMk id="2" creationId="{9ABC5F64-73C1-4A79-9D0D-2D1025A4A0EE}"/>
          </ac:spMkLst>
        </pc:spChg>
        <pc:spChg chg="del">
          <ac:chgData name="Rovner, Amy" userId="b85b2ffb-d992-4d94-8ad1-a476bd949b3f" providerId="ADAL" clId="{6AAA054A-5BB6-4980-BD7D-98780B55D74A}" dt="2021-04-28T20:15:32.792" v="1"/>
          <ac:spMkLst>
            <pc:docMk/>
            <pc:sldMk cId="1301729654" sldId="297"/>
            <ac:spMk id="4" creationId="{14DD7590-CEA9-434D-8981-889EBC1FF181}"/>
          </ac:spMkLst>
        </pc:spChg>
        <pc:spChg chg="add del mod">
          <ac:chgData name="Rovner, Amy" userId="b85b2ffb-d992-4d94-8ad1-a476bd949b3f" providerId="ADAL" clId="{6AAA054A-5BB6-4980-BD7D-98780B55D74A}" dt="2021-04-28T20:15:34.701" v="3"/>
          <ac:spMkLst>
            <pc:docMk/>
            <pc:sldMk cId="1301729654" sldId="297"/>
            <ac:spMk id="5" creationId="{A1EF2973-5930-453C-9F71-B70AE426C498}"/>
          </ac:spMkLst>
        </pc:spChg>
        <pc:spChg chg="add del mod">
          <ac:chgData name="Rovner, Amy" userId="b85b2ffb-d992-4d94-8ad1-a476bd949b3f" providerId="ADAL" clId="{6AAA054A-5BB6-4980-BD7D-98780B55D74A}" dt="2021-04-28T20:15:34.701" v="3"/>
          <ac:spMkLst>
            <pc:docMk/>
            <pc:sldMk cId="1301729654" sldId="297"/>
            <ac:spMk id="6" creationId="{D699FD8C-044D-4252-B5A9-03F7F0C842F1}"/>
          </ac:spMkLst>
        </pc:spChg>
        <pc:spChg chg="add del mod">
          <ac:chgData name="Rovner, Amy" userId="b85b2ffb-d992-4d94-8ad1-a476bd949b3f" providerId="ADAL" clId="{6AAA054A-5BB6-4980-BD7D-98780B55D74A}" dt="2021-04-28T20:15:34.701" v="3"/>
          <ac:spMkLst>
            <pc:docMk/>
            <pc:sldMk cId="1301729654" sldId="297"/>
            <ac:spMk id="7" creationId="{00BCD13E-149C-4713-8528-83E211F6ED72}"/>
          </ac:spMkLst>
        </pc:spChg>
        <pc:spChg chg="add del mod">
          <ac:chgData name="Rovner, Amy" userId="b85b2ffb-d992-4d94-8ad1-a476bd949b3f" providerId="ADAL" clId="{6AAA054A-5BB6-4980-BD7D-98780B55D74A}" dt="2021-04-28T20:15:34.701" v="3"/>
          <ac:spMkLst>
            <pc:docMk/>
            <pc:sldMk cId="1301729654" sldId="297"/>
            <ac:spMk id="8" creationId="{A8259371-B7B1-487D-9505-F54DC9AA6CC7}"/>
          </ac:spMkLst>
        </pc:spChg>
        <pc:spChg chg="add del mod">
          <ac:chgData name="Rovner, Amy" userId="b85b2ffb-d992-4d94-8ad1-a476bd949b3f" providerId="ADAL" clId="{6AAA054A-5BB6-4980-BD7D-98780B55D74A}" dt="2021-04-28T20:15:34.701" v="3"/>
          <ac:spMkLst>
            <pc:docMk/>
            <pc:sldMk cId="1301729654" sldId="297"/>
            <ac:spMk id="9" creationId="{2AE05F1D-1D51-45FA-99A4-075ABC7DD718}"/>
          </ac:spMkLst>
        </pc:spChg>
        <pc:spChg chg="add del mod">
          <ac:chgData name="Rovner, Amy" userId="b85b2ffb-d992-4d94-8ad1-a476bd949b3f" providerId="ADAL" clId="{6AAA054A-5BB6-4980-BD7D-98780B55D74A}" dt="2021-04-28T20:15:34.701" v="3"/>
          <ac:spMkLst>
            <pc:docMk/>
            <pc:sldMk cId="1301729654" sldId="297"/>
            <ac:spMk id="10" creationId="{7B761C3C-7EC1-4153-9DAE-E96156837CB4}"/>
          </ac:spMkLst>
        </pc:spChg>
        <pc:spChg chg="add del mod">
          <ac:chgData name="Rovner, Amy" userId="b85b2ffb-d992-4d94-8ad1-a476bd949b3f" providerId="ADAL" clId="{6AAA054A-5BB6-4980-BD7D-98780B55D74A}" dt="2021-04-28T20:15:36.525" v="5"/>
          <ac:spMkLst>
            <pc:docMk/>
            <pc:sldMk cId="1301729654" sldId="297"/>
            <ac:spMk id="11" creationId="{986BBB0D-052F-4031-892E-41A93FA50E66}"/>
          </ac:spMkLst>
        </pc:spChg>
        <pc:spChg chg="add del mod">
          <ac:chgData name="Rovner, Amy" userId="b85b2ffb-d992-4d94-8ad1-a476bd949b3f" providerId="ADAL" clId="{6AAA054A-5BB6-4980-BD7D-98780B55D74A}" dt="2021-04-28T20:15:36.525" v="5"/>
          <ac:spMkLst>
            <pc:docMk/>
            <pc:sldMk cId="1301729654" sldId="297"/>
            <ac:spMk id="12" creationId="{D6FB9DF2-E5E8-4582-86E7-8BEDC9A477C9}"/>
          </ac:spMkLst>
        </pc:spChg>
        <pc:spChg chg="add del mod">
          <ac:chgData name="Rovner, Amy" userId="b85b2ffb-d992-4d94-8ad1-a476bd949b3f" providerId="ADAL" clId="{6AAA054A-5BB6-4980-BD7D-98780B55D74A}" dt="2021-04-28T20:15:36.525" v="5"/>
          <ac:spMkLst>
            <pc:docMk/>
            <pc:sldMk cId="1301729654" sldId="297"/>
            <ac:spMk id="13" creationId="{B394793B-07B2-4195-AE16-E0B838CFCB4B}"/>
          </ac:spMkLst>
        </pc:spChg>
        <pc:spChg chg="add del mod">
          <ac:chgData name="Rovner, Amy" userId="b85b2ffb-d992-4d94-8ad1-a476bd949b3f" providerId="ADAL" clId="{6AAA054A-5BB6-4980-BD7D-98780B55D74A}" dt="2021-04-28T20:15:36.525" v="5"/>
          <ac:spMkLst>
            <pc:docMk/>
            <pc:sldMk cId="1301729654" sldId="297"/>
            <ac:spMk id="14" creationId="{A1F034E5-3055-419D-BC69-6CF9A263695A}"/>
          </ac:spMkLst>
        </pc:spChg>
        <pc:spChg chg="add del mod">
          <ac:chgData name="Rovner, Amy" userId="b85b2ffb-d992-4d94-8ad1-a476bd949b3f" providerId="ADAL" clId="{6AAA054A-5BB6-4980-BD7D-98780B55D74A}" dt="2021-04-28T20:15:36.525" v="5"/>
          <ac:spMkLst>
            <pc:docMk/>
            <pc:sldMk cId="1301729654" sldId="297"/>
            <ac:spMk id="15" creationId="{70BA98A4-14D9-4E6A-8D14-57172C14A616}"/>
          </ac:spMkLst>
        </pc:spChg>
        <pc:spChg chg="add del mod">
          <ac:chgData name="Rovner, Amy" userId="b85b2ffb-d992-4d94-8ad1-a476bd949b3f" providerId="ADAL" clId="{6AAA054A-5BB6-4980-BD7D-98780B55D74A}" dt="2021-04-28T20:15:40.736" v="6"/>
          <ac:spMkLst>
            <pc:docMk/>
            <pc:sldMk cId="1301729654" sldId="297"/>
            <ac:spMk id="16" creationId="{BB76460A-E85B-47F7-AFB8-64BF9E817C67}"/>
          </ac:spMkLst>
        </pc:spChg>
        <pc:spChg chg="add del mod">
          <ac:chgData name="Rovner, Amy" userId="b85b2ffb-d992-4d94-8ad1-a476bd949b3f" providerId="ADAL" clId="{6AAA054A-5BB6-4980-BD7D-98780B55D74A}" dt="2021-04-28T20:15:40.736" v="6"/>
          <ac:spMkLst>
            <pc:docMk/>
            <pc:sldMk cId="1301729654" sldId="297"/>
            <ac:spMk id="17" creationId="{6ED13A33-ADE2-48C3-A11A-BC16A8419A11}"/>
          </ac:spMkLst>
        </pc:spChg>
        <pc:spChg chg="add del mod">
          <ac:chgData name="Rovner, Amy" userId="b85b2ffb-d992-4d94-8ad1-a476bd949b3f" providerId="ADAL" clId="{6AAA054A-5BB6-4980-BD7D-98780B55D74A}" dt="2021-04-28T20:15:40.736" v="6"/>
          <ac:spMkLst>
            <pc:docMk/>
            <pc:sldMk cId="1301729654" sldId="297"/>
            <ac:spMk id="18" creationId="{072DCD4A-1E93-4ACC-AAB4-0AC46D3B6C75}"/>
          </ac:spMkLst>
        </pc:spChg>
        <pc:spChg chg="add del mod">
          <ac:chgData name="Rovner, Amy" userId="b85b2ffb-d992-4d94-8ad1-a476bd949b3f" providerId="ADAL" clId="{6AAA054A-5BB6-4980-BD7D-98780B55D74A}" dt="2021-04-28T20:15:44.073" v="8"/>
          <ac:spMkLst>
            <pc:docMk/>
            <pc:sldMk cId="1301729654" sldId="297"/>
            <ac:spMk id="19" creationId="{CB49087B-3445-48BE-86AD-4F3B8D43E662}"/>
          </ac:spMkLst>
        </pc:spChg>
        <pc:spChg chg="add del mod">
          <ac:chgData name="Rovner, Amy" userId="b85b2ffb-d992-4d94-8ad1-a476bd949b3f" providerId="ADAL" clId="{6AAA054A-5BB6-4980-BD7D-98780B55D74A}" dt="2021-04-28T20:15:44.073" v="8"/>
          <ac:spMkLst>
            <pc:docMk/>
            <pc:sldMk cId="1301729654" sldId="297"/>
            <ac:spMk id="20" creationId="{93DF6070-4713-41B5-A791-9CE9ED81ACDB}"/>
          </ac:spMkLst>
        </pc:spChg>
        <pc:spChg chg="add del mod">
          <ac:chgData name="Rovner, Amy" userId="b85b2ffb-d992-4d94-8ad1-a476bd949b3f" providerId="ADAL" clId="{6AAA054A-5BB6-4980-BD7D-98780B55D74A}" dt="2021-04-28T20:15:44.073" v="8"/>
          <ac:spMkLst>
            <pc:docMk/>
            <pc:sldMk cId="1301729654" sldId="297"/>
            <ac:spMk id="21" creationId="{F3DC1AB7-772C-4984-96A1-0B88926A67EF}"/>
          </ac:spMkLst>
        </pc:spChg>
        <pc:spChg chg="add del mod">
          <ac:chgData name="Rovner, Amy" userId="b85b2ffb-d992-4d94-8ad1-a476bd949b3f" providerId="ADAL" clId="{6AAA054A-5BB6-4980-BD7D-98780B55D74A}" dt="2021-04-28T20:15:46.898" v="9"/>
          <ac:spMkLst>
            <pc:docMk/>
            <pc:sldMk cId="1301729654" sldId="297"/>
            <ac:spMk id="22" creationId="{3E29EDFC-5623-403A-AD48-FB08A6DF08D9}"/>
          </ac:spMkLst>
        </pc:spChg>
        <pc:spChg chg="add del mod">
          <ac:chgData name="Rovner, Amy" userId="b85b2ffb-d992-4d94-8ad1-a476bd949b3f" providerId="ADAL" clId="{6AAA054A-5BB6-4980-BD7D-98780B55D74A}" dt="2021-04-28T20:15:46.898" v="9"/>
          <ac:spMkLst>
            <pc:docMk/>
            <pc:sldMk cId="1301729654" sldId="297"/>
            <ac:spMk id="23" creationId="{51154963-B28C-4643-A6EB-7DFEADCE5E54}"/>
          </ac:spMkLst>
        </pc:spChg>
        <pc:spChg chg="add mod">
          <ac:chgData name="Rovner, Amy" userId="b85b2ffb-d992-4d94-8ad1-a476bd949b3f" providerId="ADAL" clId="{6AAA054A-5BB6-4980-BD7D-98780B55D74A}" dt="2021-04-28T20:15:46.898" v="9"/>
          <ac:spMkLst>
            <pc:docMk/>
            <pc:sldMk cId="1301729654" sldId="297"/>
            <ac:spMk id="24" creationId="{D74E3A9A-0401-45C3-816B-A6D92413C413}"/>
          </ac:spMkLst>
        </pc:spChg>
        <pc:spChg chg="add mod">
          <ac:chgData name="Rovner, Amy" userId="b85b2ffb-d992-4d94-8ad1-a476bd949b3f" providerId="ADAL" clId="{6AAA054A-5BB6-4980-BD7D-98780B55D74A}" dt="2021-04-28T20:15:46.898" v="9"/>
          <ac:spMkLst>
            <pc:docMk/>
            <pc:sldMk cId="1301729654" sldId="297"/>
            <ac:spMk id="25" creationId="{A80C0D35-BD8A-4C25-9C53-A592D81F8D96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D96917-8BF0-44DF-B2C3-BAA85BB132E4}" type="datetimeFigureOut">
              <a:rPr lang="en-US" smtClean="0"/>
              <a:t>4/29/21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0DC473-E642-4D69-96D5-6ADADB6D89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3129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3442F2-8DE6-E747-89AD-8EA2E4B091F6}" type="datetimeFigureOut">
              <a:rPr lang="en-US" smtClean="0"/>
              <a:t>4/29/21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F15AA0-0AB1-4D47-AB11-A5717F969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5392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266443"/>
            <a:ext cx="10363200" cy="1470025"/>
          </a:xfrm>
        </p:spPr>
        <p:txBody>
          <a:bodyPr>
            <a:normAutofit/>
          </a:bodyPr>
          <a:lstStyle>
            <a:lvl1pPr>
              <a:defRPr sz="5400" b="1" i="0">
                <a:latin typeface="Franklin Gothic Heavy" panose="020B06030201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2999232"/>
            <a:ext cx="8534400" cy="1470025"/>
          </a:xfr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lang="en-US" sz="3900" b="0" i="0" kern="1200" dirty="0">
                <a:solidFill>
                  <a:srgbClr val="00685E"/>
                </a:solidFill>
                <a:latin typeface="Franklin Gothic Medium" panose="020B0603020102020204" pitchFamily="34" charset="0"/>
                <a:ea typeface="Franklin Gothic Medium" panose="020B0603020102020204" pitchFamily="34" charset="0"/>
                <a:cs typeface="Franklin Gothic Medium" panose="020B06030201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D215E-C312-4886-8B68-37D475F5D50F}" type="datetime1">
              <a:rPr lang="en-US" smtClean="0"/>
              <a:t>4/29/21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EDCD7788-20C4-403F-B8AC-991FD751D51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652D5-DF1F-AA42-8800-59B6D4D80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039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9FA3F-2C39-4DEE-9315-6C9A917A7CE0}" type="datetime1">
              <a:rPr lang="en-US" smtClean="0"/>
              <a:t>4/29/21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5BD5C5FB-33E8-42AE-8876-8A615A43CA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652D5-DF1F-AA42-8800-59B6D4D80B2D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09600" y="1830388"/>
            <a:ext cx="10972800" cy="4525963"/>
          </a:xfrm>
        </p:spPr>
        <p:txBody>
          <a:bodyPr/>
          <a:lstStyle>
            <a:lvl1pPr>
              <a:defRPr sz="3600">
                <a:latin typeface="Franklin Gothic Book" panose="020B0503020102020204" pitchFamily="34" charset="0"/>
              </a:defRPr>
            </a:lvl1pPr>
            <a:lvl2pPr marL="914400" indent="-457200">
              <a:buFont typeface="Arial" panose="020B0604020202020204" pitchFamily="34" charset="0"/>
              <a:buChar char="•"/>
              <a:defRPr sz="3200" b="0">
                <a:latin typeface="Franklin Gothic Book" panose="020B0503020102020204" pitchFamily="34" charset="0"/>
              </a:defRPr>
            </a:lvl2pPr>
            <a:lvl3pPr>
              <a:defRPr sz="2800">
                <a:latin typeface="Franklin Gothic Book" panose="020B0503020102020204" pitchFamily="34" charset="0"/>
              </a:defRPr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047486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980" y="2619303"/>
            <a:ext cx="10226040" cy="776541"/>
          </a:xfrm>
        </p:spPr>
        <p:txBody>
          <a:bodyPr anchor="t">
            <a:noAutofit/>
          </a:bodyPr>
          <a:lstStyle>
            <a:lvl1pPr algn="ctr">
              <a:defRPr sz="44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9616" y="3425669"/>
            <a:ext cx="9192768" cy="776540"/>
          </a:xfrm>
        </p:spPr>
        <p:txBody>
          <a:bodyPr anchor="b">
            <a:normAutofit/>
          </a:bodyPr>
          <a:lstStyle>
            <a:lvl1pPr marL="0" indent="0" algn="ctr">
              <a:buNone/>
              <a:defRPr sz="3200">
                <a:solidFill>
                  <a:srgbClr val="00685E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05BB9-0CCC-4EE4-8A45-32C28247DB33}" type="datetime1">
              <a:rPr lang="en-US" smtClean="0"/>
              <a:t>4/29/21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5BD5C5FB-33E8-42AE-8876-8A615A43CA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652D5-DF1F-AA42-8800-59B6D4D80B2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Shoreline Community College logo. Engage. Achieve.">
            <a:extLst>
              <a:ext uri="{FF2B5EF4-FFF2-40B4-BE49-F238E27FC236}">
                <a16:creationId xmlns:a16="http://schemas.microsoft.com/office/drawing/2014/main" id="{E81DF529-BDC9-46B6-9318-542E61E38E8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1989" y="4620304"/>
            <a:ext cx="2028021" cy="1576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631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47294"/>
            <a:ext cx="10972800" cy="75290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BF0B7-028A-403D-9E25-1BE1D3502F5D}" type="datetime1">
              <a:rPr lang="en-US" smtClean="0"/>
              <a:t>4/29/21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5BD5C5FB-33E8-42AE-8876-8A615A43CA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652D5-DF1F-AA42-8800-59B6D4D80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783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28606-11BA-4D9B-A5B4-634E8A724A8D}" type="datetime1">
              <a:rPr lang="en-US" smtClean="0"/>
              <a:t>4/29/21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5BD5C5FB-33E8-42AE-8876-8A615A43CA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652D5-DF1F-AA42-8800-59B6D4D80B2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609600" y="847294"/>
            <a:ext cx="10972800" cy="75290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81724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56BEF-A48A-4966-8707-312FEACEFEE4}" type="datetime1">
              <a:rPr lang="en-US" smtClean="0"/>
              <a:t>4/29/21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5BD5C5FB-33E8-42AE-8876-8A615A43CA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652D5-DF1F-AA42-8800-59B6D4D80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487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6E886-9295-42FC-8BA5-F0AE4AC06E93}" type="datetime1">
              <a:rPr lang="en-US" smtClean="0"/>
              <a:t>4/29/21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5BD5C5FB-33E8-42AE-8876-8A615A43CA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652D5-DF1F-AA42-8800-59B6D4D80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767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19" y="731836"/>
            <a:ext cx="3889165" cy="703264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731837"/>
            <a:ext cx="6815667" cy="539432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1519" y="1435101"/>
            <a:ext cx="3889166" cy="4691063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61B50-DA10-444C-9485-DEF1E3CD2C91}" type="datetime1">
              <a:rPr lang="en-US" smtClean="0"/>
              <a:t>4/29/21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5BD5C5FB-33E8-42AE-8876-8A615A43CA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652D5-DF1F-AA42-8800-59B6D4D80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483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>
            <a:normAutofit/>
          </a:bodyPr>
          <a:lstStyle>
            <a:lvl1pPr algn="l">
              <a:defRPr sz="28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914399"/>
            <a:ext cx="7315200" cy="38131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F9ED2-8782-46D5-9AB0-C9CF63136CC9}" type="datetime1">
              <a:rPr lang="en-US" smtClean="0"/>
              <a:t>4/29/21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5BD5C5FB-33E8-42AE-8876-8A615A43CA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652D5-DF1F-AA42-8800-59B6D4D80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502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847293"/>
            <a:ext cx="10972800" cy="8706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74982"/>
            <a:ext cx="10972800" cy="42511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8D215E-C312-4886-8B68-37D475F5D50F}" type="datetime1">
              <a:rPr lang="en-US" smtClean="0"/>
              <a:t>4/29/21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457200" rtl="0" eaLnBrk="1" latinLnBrk="0" hangingPunct="1">
              <a:spcBef>
                <a:spcPct val="0"/>
              </a:spcBef>
              <a:buNone/>
              <a:defRPr lang="en-US" sz="2400" b="1" i="0" kern="1200" smtClean="0">
                <a:solidFill>
                  <a:srgbClr val="00685E"/>
                </a:solidFill>
                <a:latin typeface="Franklin Gothic Heavy" panose="020B0603020102020204" pitchFamily="34" charset="0"/>
                <a:ea typeface="+mj-ea"/>
                <a:cs typeface="+mj-cs"/>
              </a:defRPr>
            </a:lvl1pPr>
          </a:lstStyle>
          <a:p>
            <a:fld id="{EDCD7788-20C4-403F-B8AC-991FD751D518}" type="slidenum">
              <a:rPr lang="en-US" smtClean="0"/>
              <a:pPr/>
              <a:t>‹#›</a:t>
            </a:fld>
            <a:endParaRPr lang="en-US" dirty="0">
              <a:latin typeface="Franklin Gothic Heavy" panose="020B06030201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C652D5-DF1F-AA42-8800-59B6D4D80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147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sldNum="0" hdr="0" dt="0"/>
  <p:txStyles>
    <p:titleStyle>
      <a:lvl1pPr algn="ctr" defTabSz="457200" rtl="0" eaLnBrk="1" latinLnBrk="0" hangingPunct="1">
        <a:spcBef>
          <a:spcPct val="0"/>
        </a:spcBef>
        <a:buNone/>
        <a:defRPr lang="en-US" sz="4800" b="1" i="0" kern="1200" dirty="0">
          <a:solidFill>
            <a:srgbClr val="00685E"/>
          </a:solidFill>
          <a:latin typeface="Franklin Gothic Heavy" panose="020B0603020102020204" pitchFamily="34" charset="0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1pPr>
      <a:lvl2pPr marL="914400" indent="-457200" algn="l" defTabSz="457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/>
          <p:cNvSpPr>
            <a:spLocks noGrp="1"/>
          </p:cNvSpPr>
          <p:nvPr>
            <p:ph type="ctrTitle"/>
          </p:nvPr>
        </p:nvSpPr>
        <p:spPr>
          <a:xfrm>
            <a:off x="-1" y="1266443"/>
            <a:ext cx="12191999" cy="1470025"/>
          </a:xfrm>
        </p:spPr>
        <p:txBody>
          <a:bodyPr/>
          <a:lstStyle/>
          <a:p>
            <a:r>
              <a:rPr lang="en-US" dirty="0"/>
              <a:t>[Title]​​</a:t>
            </a:r>
          </a:p>
        </p:txBody>
      </p:sp>
      <p:sp>
        <p:nvSpPr>
          <p:cNvPr id="2" name="Subtitle 1">
            <a:extLst>
              <a:ext uri="{FF2B5EF4-FFF2-40B4-BE49-F238E27FC236}">
                <a16:creationId xmlns:a16="http://schemas.microsoft.com/office/drawing/2014/main" id="{3CD06096-940C-41A1-92DF-FD81BD5072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2" y="2736468"/>
            <a:ext cx="12192001" cy="1470025"/>
          </a:xfrm>
        </p:spPr>
        <p:txBody>
          <a:bodyPr>
            <a:normAutofit/>
          </a:bodyPr>
          <a:lstStyle/>
          <a:p>
            <a:r>
              <a:rPr lang="en-US" sz="4000" dirty="0"/>
              <a:t>[Subtitle]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2CD4655A-BD4C-4EC5-8F7D-F9A55B0CC5E9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8" name="Picture 7" descr="Shoreline Community College logo. Engage. Achieve.">
            <a:extLst>
              <a:ext uri="{FF2B5EF4-FFF2-40B4-BE49-F238E27FC236}">
                <a16:creationId xmlns:a16="http://schemas.microsoft.com/office/drawing/2014/main" id="{A3AB6898-F0FA-5A46-927D-DDBC160512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1989" y="4623562"/>
            <a:ext cx="2028021" cy="1576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8295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C9CB97-1EAE-499F-A0BC-E0C890A518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43231"/>
            <a:ext cx="12192000" cy="870671"/>
          </a:xfrm>
        </p:spPr>
        <p:txBody>
          <a:bodyPr>
            <a:normAutofit/>
          </a:bodyPr>
          <a:lstStyle/>
          <a:p>
            <a:r>
              <a:rPr lang="en-US" sz="5000" dirty="0"/>
              <a:t>[Slide Title]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5BD5C5FB-33E8-42AE-8876-8A615A43CAB8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0B6EC4-C01A-45EF-8B45-6865651078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982" y="1412511"/>
            <a:ext cx="10575235" cy="4943840"/>
          </a:xfrm>
        </p:spPr>
        <p:txBody>
          <a:bodyPr>
            <a:normAutofit/>
          </a:bodyPr>
          <a:lstStyle/>
          <a:p>
            <a:r>
              <a:rPr lang="en-US" dirty="0"/>
              <a:t>Use font size 24 </a:t>
            </a:r>
            <a:r>
              <a:rPr lang="en-US" dirty="0" err="1"/>
              <a:t>pt</a:t>
            </a:r>
            <a:r>
              <a:rPr lang="en-US" dirty="0"/>
              <a:t> or larger</a:t>
            </a:r>
          </a:p>
          <a:p>
            <a:r>
              <a:rPr lang="en-US" dirty="0"/>
              <a:t>Add new slides and adjust formatting by using official layout options</a:t>
            </a:r>
          </a:p>
          <a:p>
            <a:r>
              <a:rPr lang="en-US" dirty="0"/>
              <a:t>Be sure to add alt text to any uploaded images by right-clicking on image &gt; Edit Alt Text &gt; Enter description on right</a:t>
            </a:r>
          </a:p>
          <a:p>
            <a:r>
              <a:rPr lang="en-US" dirty="0"/>
              <a:t>Check Accessibility – Review tab &gt; Check Accessibility</a:t>
            </a:r>
          </a:p>
        </p:txBody>
      </p:sp>
    </p:spTree>
    <p:extLst>
      <p:ext uri="{BB962C8B-B14F-4D97-AF65-F5344CB8AC3E}">
        <p14:creationId xmlns:p14="http://schemas.microsoft.com/office/powerpoint/2010/main" val="9204424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40D05-667B-4F28-BC87-8157018A9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502347"/>
            <a:ext cx="12192000" cy="1853305"/>
          </a:xfrm>
        </p:spPr>
        <p:txBody>
          <a:bodyPr/>
          <a:lstStyle/>
          <a:p>
            <a:r>
              <a:rPr lang="en-US" sz="5400" dirty="0"/>
              <a:t>[</a:t>
            </a:r>
            <a:r>
              <a:rPr lang="en-US" sz="5400" cap="none" dirty="0"/>
              <a:t>Optional New</a:t>
            </a:r>
            <a:br>
              <a:rPr lang="en-US" sz="5400" cap="none" dirty="0"/>
            </a:br>
            <a:r>
              <a:rPr lang="en-US" sz="5400" cap="none" dirty="0"/>
              <a:t>Section Title Card</a:t>
            </a:r>
            <a:r>
              <a:rPr lang="en-US" sz="5400" dirty="0"/>
              <a:t>]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5BD5C5FB-33E8-42AE-8876-8A615A43CAB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87053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46EDD69-C0CD-4A34-8D11-5EC8599E91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492731"/>
            <a:ext cx="12192000" cy="1470025"/>
          </a:xfrm>
        </p:spPr>
        <p:txBody>
          <a:bodyPr>
            <a:normAutofit fontScale="90000"/>
          </a:bodyPr>
          <a:lstStyle/>
          <a:p>
            <a:r>
              <a:rPr lang="en-US" sz="6000" dirty="0"/>
              <a:t>Questions?</a:t>
            </a:r>
            <a:br>
              <a:rPr lang="en-US" dirty="0"/>
            </a:br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283165F6-2182-42E1-96A9-F003C0EAC6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405094"/>
            <a:ext cx="12192000" cy="1470025"/>
          </a:xfrm>
        </p:spPr>
        <p:txBody>
          <a:bodyPr>
            <a:normAutofit/>
          </a:bodyPr>
          <a:lstStyle/>
          <a:p>
            <a:r>
              <a:rPr lang="en-US" sz="4000" dirty="0"/>
              <a:t>Thank You!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5BD5C5FB-33E8-42AE-8876-8A615A43CAB8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7" name="Picture 6" descr="Shoreline Community College logo. Engage. Achieve.">
            <a:extLst>
              <a:ext uri="{FF2B5EF4-FFF2-40B4-BE49-F238E27FC236}">
                <a16:creationId xmlns:a16="http://schemas.microsoft.com/office/drawing/2014/main" id="{71295707-8E91-3349-8CBA-E840055A7E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2193" y="4327696"/>
            <a:ext cx="2028021" cy="1576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7200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Access PPT presentation_green-gold_2-8-19" id="{CA904295-3632-472F-8984-578225F953B8}" vid="{713C8477-7266-4578-A2EB-DE9C97CDEB4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BC887A3BF83284199F6DDA4F1E1F1EF" ma:contentTypeVersion="13" ma:contentTypeDescription="Create a new document." ma:contentTypeScope="" ma:versionID="76ddeba95dffe062f84647d60ea420fc">
  <xsd:schema xmlns:xsd="http://www.w3.org/2001/XMLSchema" xmlns:xs="http://www.w3.org/2001/XMLSchema" xmlns:p="http://schemas.microsoft.com/office/2006/metadata/properties" xmlns:ns3="61255083-fc55-4842-9fb6-42ce977de5d5" xmlns:ns4="422808ef-1c49-43ef-87f6-c3c039c80bcb" targetNamespace="http://schemas.microsoft.com/office/2006/metadata/properties" ma:root="true" ma:fieldsID="12e96d1766a1117dd8eccda5236a723c" ns3:_="" ns4:_="">
    <xsd:import namespace="61255083-fc55-4842-9fb6-42ce977de5d5"/>
    <xsd:import namespace="422808ef-1c49-43ef-87f6-c3c039c80bcb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255083-fc55-4842-9fb6-42ce977de5d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2808ef-1c49-43ef-87f6-c3c039c80bc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9EC62C1-659B-499D-B3C7-94FE0CEB1052}">
  <ds:schemaRefs>
    <ds:schemaRef ds:uri="422808ef-1c49-43ef-87f6-c3c039c80bcb"/>
    <ds:schemaRef ds:uri="http://schemas.openxmlformats.org/package/2006/metadata/core-properties"/>
    <ds:schemaRef ds:uri="http://purl.org/dc/terms/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61255083-fc55-4842-9fb6-42ce977de5d5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D385F1E-3A26-4351-915B-540EA341EBB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EE100AA-CD65-4D3F-9DDE-8DE8EB5DF4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1255083-fc55-4842-9fb6-42ce977de5d5"/>
    <ds:schemaRef ds:uri="422808ef-1c49-43ef-87f6-c3c039c80bc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Access PPT presentation_green-gold_2-8-19</Template>
  <TotalTime>1151</TotalTime>
  <Words>77</Words>
  <Application>Microsoft Macintosh PowerPoint</Application>
  <PresentationFormat>Widescreen</PresentationFormat>
  <Paragraphs>14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Franklin Gothic Book</vt:lpstr>
      <vt:lpstr>Franklin Gothic Heavy</vt:lpstr>
      <vt:lpstr>Franklin Gothic Medium</vt:lpstr>
      <vt:lpstr>Office Theme</vt:lpstr>
      <vt:lpstr>[Title]​​</vt:lpstr>
      <vt:lpstr>[Slide Title]</vt:lpstr>
      <vt:lpstr>[Optional New Section Title Card]</vt:lpstr>
      <vt:lpstr>Questions? </vt:lpstr>
    </vt:vector>
  </TitlesOfParts>
  <Company>Shoreline Community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Miranda Levy</dc:creator>
  <cp:lastModifiedBy>SAGE, RAIDEN</cp:lastModifiedBy>
  <cp:revision>23</cp:revision>
  <cp:lastPrinted>2017-09-21T02:09:17Z</cp:lastPrinted>
  <dcterms:created xsi:type="dcterms:W3CDTF">2019-02-06T17:34:07Z</dcterms:created>
  <dcterms:modified xsi:type="dcterms:W3CDTF">2021-04-29T20:45:53Z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0x0101003BC887A3BF83284199F6DDA4F1E1F1EF</vt:lpwstr>
  </property>
</Properties>
</file>